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9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50.jpeg" ContentType="image/jpeg"/>
  <Override PartName="/ppt/media/image1.jpeg" ContentType="image/jpeg"/>
  <Override PartName="/ppt/media/image2.png" ContentType="image/png"/>
  <Override PartName="/ppt/media/image30.png" ContentType="image/png"/>
  <Override PartName="/ppt/media/image19.jpeg" ContentType="image/jpeg"/>
  <Override PartName="/ppt/media/image3.png" ContentType="image/png"/>
  <Override PartName="/ppt/media/image4.jpeg" ContentType="image/jpeg"/>
  <Override PartName="/ppt/media/image31.jpeg" ContentType="image/jpeg"/>
  <Override PartName="/ppt/media/image18.png" ContentType="image/png"/>
  <Override PartName="/ppt/media/image5.jpeg" ContentType="image/jpeg"/>
  <Override PartName="/ppt/media/image10.jpeg" ContentType="image/jpeg"/>
  <Override PartName="/ppt/media/image6.png" ContentType="image/png"/>
  <Override PartName="/ppt/media/image33.png" ContentType="image/png"/>
  <Override PartName="/ppt/media/image8.wmf" ContentType="image/x-wmf"/>
  <Override PartName="/ppt/media/image40.jpeg" ContentType="image/jpeg"/>
  <Override PartName="/ppt/media/image7.png" ContentType="image/png"/>
  <Override PartName="/ppt/media/image15.jpeg" ContentType="image/jpeg"/>
  <Override PartName="/ppt/media/image34.png" ContentType="image/png"/>
  <Override PartName="/ppt/media/image37.jpeg" ContentType="image/jpeg"/>
  <Override PartName="/ppt/media/image9.png" ContentType="image/png"/>
  <Override PartName="/ppt/media/image13.jpeg" ContentType="image/jpeg"/>
  <Override PartName="/ppt/media/image36.png" ContentType="image/png"/>
  <Override PartName="/ppt/media/image11.jpeg" ContentType="image/jpeg"/>
  <Override PartName="/ppt/media/image12.jpeg" ContentType="image/jpeg"/>
  <Override PartName="/ppt/media/image26.png" ContentType="image/png"/>
  <Override PartName="/ppt/media/image14.jpeg" ContentType="image/jpeg"/>
  <Override PartName="/ppt/media/image24.png" ContentType="image/png"/>
  <Override PartName="/ppt/media/image16.wmf" ContentType="image/x-wmf"/>
  <Override PartName="/ppt/media/image17.jpeg" ContentType="image/jpeg"/>
  <Override PartName="/ppt/media/image32.png" ContentType="image/png"/>
  <Override PartName="/ppt/media/image20.jpeg" ContentType="image/jpeg"/>
  <Override PartName="/ppt/media/image21.png" ContentType="image/png"/>
  <Override PartName="/ppt/media/image28.jpeg" ContentType="image/jpeg"/>
  <Override PartName="/ppt/media/image43.png" ContentType="image/png"/>
  <Override PartName="/ppt/media/image22.png" ContentType="image/png"/>
  <Override PartName="/ppt/media/image38.jpeg" ContentType="image/jpeg"/>
  <Override PartName="/ppt/media/image23.png" ContentType="image/png"/>
  <Override PartName="/ppt/media/image48.jpeg" ContentType="image/jpeg"/>
  <Override PartName="/ppt/media/image25.png" ContentType="image/png"/>
  <Override PartName="/ppt/media/image46.jpeg" ContentType="image/jpeg"/>
  <Override PartName="/ppt/media/image47.png" ContentType="image/png"/>
  <Override PartName="/ppt/media/image27.png" ContentType="image/png"/>
  <Override PartName="/ppt/media/image44.jpeg" ContentType="image/jpeg"/>
  <Override PartName="/ppt/media/image49.png" ContentType="image/png"/>
  <Override PartName="/ppt/media/image29.jpeg" ContentType="image/jpeg"/>
  <Override PartName="/ppt/media/image35.png" ContentType="image/png"/>
  <Override PartName="/ppt/media/image39.png" ContentType="image/png"/>
  <Override PartName="/ppt/media/image41.png" ContentType="image/png"/>
  <Override PartName="/ppt/media/image42.png" ContentType="image/png"/>
  <Override PartName="/ppt/media/image45.wmf" ContentType="image/x-wmf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hu-HU" sz="4400" spc="-1" strike="noStrike">
                <a:solidFill>
                  <a:srgbClr val="ffffff"/>
                </a:solidFill>
                <a:latin typeface="Tahoma"/>
              </a:rPr>
              <a:t>A dia áthelyezéséhez kattintson ide</a:t>
            </a: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A jegyzetformátum szerkesztéséhez kattintson ide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&lt;élőfej&gt;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30764BF-0DB3-4470-B0FF-8C7A951976A5}" type="slidenum"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Az értéklelés alapján a geoértékek egyharmada kapta meg a max. pontszám legalább ¾-ét…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Karsztos és poligenetikus értékek kapták a nagyobb összesített pontszámokat.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 fő értékek alcsoportjai magasabb átlagértékkel rendelkeznek, mint a hozzáadott értékek alcsoportjai 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 földtudományi örökség diverzitása és minősége nemzetközi összehasonlításban is jelentős,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 hozzáadott értékek alacsonyabb átlaga mutatja a turisztikai célú fejlesztések szükségességét, 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Az </a:t>
            </a:r>
            <a:r>
              <a:rPr b="0" lang="en-GB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alapinfrastruktúra, mind az ismeretterjesztési szolgáltatások szempontjából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893197D-BA32-4C35-A127-7F3FBB89687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F4AA1E-7F6E-41F9-8F49-457E0292DDB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 marL="187920" indent="0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Táji diverzitás szempontjából a legnagyobb fajlagos értéksűrűséggel a Bükk (69%) ezen belül a Bükk-fennsík (33%) és a Bükkalja (26%) rendelkezik.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marL="187920" indent="0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Az ÉK-i szegély – benne az Anna-barlang), Szarvaskő - Bél-kő és környezete, a kövek D-i vonulata és a Nagymező, az Upponyi-hg. És a Bükkalja és a Hór-völgy bejárata magterületé vál(ha)t.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marL="187920" indent="0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 kövek vonulata speciális helyzeténél fogva teljes egészében inkább az aktív természetjáróknak, egy-egy kiemelt helyen tehető látogathatóvá nagyobb létszámú célközönség számára. A Bükkalja mutatóinak átlagértéke is magas: kiemelkedőek a (szomolyai) kaptárkövek és Déli-Bükkhöz tartozó, de a közelség miatt inkább ide illeszthető Hór-völgy, Suba-lyuk térsége.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Több helyen az épített környezet és a geosite turisztikai hasznosíthatósága közötti helyes arányt kell megtalálni a jövőben (bélapátfalvi Bél-kő, egerszalóki „forrásmészkő”, szomolyai kaptárkövek, Lillafüred, szilvásváradi Szalajka-völgy).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ECCBAF-121F-4A7C-BBEC-F689CEB27CC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200880" indent="0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Az értékek egyediségét (ritkaság) tekintve, öt geosite-ot soroltunk nemzetközi szinten, kontinentálisan is kiemelkedő jelentőségű: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marL="200880" indent="0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Az édesvízi mészkőben képződött Anna-barlang, a Bálvány oldalában található perm-triász határszelvény,</a:t>
            </a:r>
            <a:r>
              <a:rPr b="0" lang="hu-HU" sz="1800" spc="-12" strike="noStrike">
                <a:solidFill>
                  <a:srgbClr val="000000"/>
                </a:solidFill>
                <a:latin typeface="Times New Roman"/>
                <a:ea typeface="Times New Roman"/>
              </a:rPr>
              <a:t> a bükkábrányi miocén mocsárciprus maradványok, a szarvaskői Várhegy óceáni párnalávája és annak geomorfológiai környezete, valamint a bükki ősemberbarlangok.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marL="200880" indent="0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Ezek azonban a hozzáadott geoturisztikai értéket nézve különböző mértékben jelennek meg.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Az összesített tudományos/oktatási értékek terén kiemelkedő Szarvaskő és a Bükk északkeleti része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 tájképi/esztétikai jellemzőket vizsgálva a Bükkkalja és a Bükk-fennsík pereme rendelkezik a legjelentősebb geoértékekkel.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Aptos"/>
              </a:rPr>
              <a:t>A nemzeti park és a Tájvédelmi Körzetek miatt a Védettség általában megvalósul, ám Eger és Miskolc közelében, az aktív bányaterületeken gyakran nagyobb a károsodás lehetősége. Az állagmegóvás ugyanakkor a védett területeken is fontos, de körültekintően végzendő feladat, mert a feltárások egy részét a szukcessziós folyamatok veszélyeztetik.</a:t>
            </a: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hu-H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7D176B-C48A-4118-81DB-28BA99F3C5C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922DA4-C0C1-462A-8CE6-760C37B4E03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B7E584-86E5-40D8-A293-885477E82E9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7DF9EE-861E-4842-AF39-F2D0E895427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Baráz Cs. 2017. Bükk-vidék geopark. Bükki Nemzeti Park Igazgatóság. Felsőtárkány, workshop előadás anyaga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0DB2E5-F5A4-409B-A4E0-47EBC58B2E1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Megvizsgálva a földtani örökség sokszínűségét - az anyag-forma-folyamat egymástól nehezen elválasztható, de ezen tényezők alapján csoportosítva, a geosite-ok közel egynegyede esetén az anyag, több mint egyharmadánál a forma, 10% esetén a kialakító folyamat és további egynegyed esetén a három tényező komplex egysége adja az elsődleges geoturisztikai értéket.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61DBD1-635C-483C-A6FD-D1BBF00FA7E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93B5BE2-139E-4159-A36F-F7CF8A9D20A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4B6FD69-E67D-49F3-B4BE-1F99718AA0F3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1C3742-94A6-45DB-97E6-D5A6B8D06FC8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2523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810288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4021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42523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810288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975A91-69AE-49A5-9E87-B4483E71B79B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C4ADAC-5126-40E2-8B5D-E8BF54998C73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3EBCDF-CA55-46FD-B8FA-E8FFE6E5EF3A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0415FF-9CF0-4DF9-AF61-BDCE5CE66E3B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CE795F-318A-4EB5-A715-0969A974EA4B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E0D0FE-A61F-4836-BDCC-435A6973B520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402120" y="228600"/>
            <a:ext cx="1138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6C66E0-6C18-4799-B41C-901FCA08A30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8D104E-70D1-41B7-9C05-DE195943793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823C991-9822-4D41-A902-A9826BF7CF9C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2CEF00-7AE4-4BE7-9836-A56C12D919B4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234450-FB5D-4A2C-9E25-9A2BFB58AB53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3B74F9-3E63-4992-8092-CA7F46DE1AFF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D4DBF6-CA0D-4A8B-B713-3B3C3195EE99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2523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10288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4021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2523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10288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54A67D-2F94-4F23-BB54-00E59EE2873F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D52555-7F4D-4724-9E77-7A94CE5643BE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4D9A8D-4192-4A7D-AFDA-4287F5B57DF5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A16F7A-5C1A-49A1-A402-AEECEFFCC1FC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9116C7-FC66-41F1-AA57-72AEC71E4BCC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3791D7-28C8-4FA6-B3B1-DF39C627343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263FE0-B969-4CCE-A214-79A42AC15044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402120" y="228600"/>
            <a:ext cx="1138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FEF552-8E55-42D2-9CD6-2EA43F621327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78B0BF-1091-4CAA-8102-5DAB18B3376E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01DC09-5A8C-46CF-88CF-537DCC5B0E0A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FB6C22-6BD2-440B-9EAA-948F7412A357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BC4C12-DFCB-4243-8FCE-76448B099AE4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FEF50E-53DD-4379-9918-791BD44233A5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/>
          </p:nvPr>
        </p:nvSpPr>
        <p:spPr>
          <a:xfrm>
            <a:off x="42523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/>
          </p:nvPr>
        </p:nvSpPr>
        <p:spPr>
          <a:xfrm>
            <a:off x="810288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/>
          </p:nvPr>
        </p:nvSpPr>
        <p:spPr>
          <a:xfrm>
            <a:off x="4021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/>
          </p:nvPr>
        </p:nvSpPr>
        <p:spPr>
          <a:xfrm>
            <a:off x="42523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9" name="PlaceHolder 7"/>
          <p:cNvSpPr>
            <a:spLocks noGrp="1"/>
          </p:cNvSpPr>
          <p:nvPr>
            <p:ph/>
          </p:nvPr>
        </p:nvSpPr>
        <p:spPr>
          <a:xfrm>
            <a:off x="810288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C21A72-3068-482A-81CC-14F5A465EFCE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subTitle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901324-5124-4220-9C2C-20E216ADE315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ubTitle"/>
          </p:nvPr>
        </p:nvSpPr>
        <p:spPr>
          <a:xfrm>
            <a:off x="402120" y="228600"/>
            <a:ext cx="1138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1" name="PlaceHolder 5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/>
          </p:nvPr>
        </p:nvSpPr>
        <p:spPr>
          <a:xfrm>
            <a:off x="425232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/>
          </p:nvPr>
        </p:nvSpPr>
        <p:spPr>
          <a:xfrm>
            <a:off x="8102880" y="160020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/>
          </p:nvPr>
        </p:nvSpPr>
        <p:spPr>
          <a:xfrm>
            <a:off x="4021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7" name="PlaceHolder 6"/>
          <p:cNvSpPr>
            <a:spLocks noGrp="1"/>
          </p:cNvSpPr>
          <p:nvPr>
            <p:ph/>
          </p:nvPr>
        </p:nvSpPr>
        <p:spPr>
          <a:xfrm>
            <a:off x="425232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8" name="PlaceHolder 7"/>
          <p:cNvSpPr>
            <a:spLocks noGrp="1"/>
          </p:cNvSpPr>
          <p:nvPr>
            <p:ph/>
          </p:nvPr>
        </p:nvSpPr>
        <p:spPr>
          <a:xfrm>
            <a:off x="8102880" y="3949920"/>
            <a:ext cx="366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928AFC-3E2B-4EAF-A93B-8D86CC37A9A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02120" y="228600"/>
            <a:ext cx="1138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CF49EA-81D0-4749-9596-AECC4104515D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2D30955-F308-4BDB-81F6-D58A68AD4A4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237000" y="394992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B30CAE1-B8DA-401D-B096-384826A7E352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7000" y="1600200"/>
            <a:ext cx="555660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402120" y="3949920"/>
            <a:ext cx="11387160" cy="21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289F9A7-AEC1-474D-AF07-25622FA0C078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a5c6c"/>
            </a:gs>
            <a:gs pos="100000">
              <a:srgbClr val="52546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"/>
          <p:cNvGrpSpPr/>
          <p:nvPr/>
        </p:nvGrpSpPr>
        <p:grpSpPr>
          <a:xfrm>
            <a:off x="6480" y="1422360"/>
            <a:ext cx="12189600" cy="5435280"/>
            <a:chOff x="6480" y="1422360"/>
            <a:chExt cx="12189600" cy="5435280"/>
          </a:xfrm>
        </p:grpSpPr>
        <p:grpSp>
          <p:nvGrpSpPr>
            <p:cNvPr id="1" name="Group 3"/>
            <p:cNvGrpSpPr/>
            <p:nvPr/>
          </p:nvGrpSpPr>
          <p:grpSpPr>
            <a:xfrm>
              <a:off x="42480" y="1422360"/>
              <a:ext cx="12153600" cy="5435280"/>
              <a:chOff x="42480" y="1422360"/>
              <a:chExt cx="12153600" cy="5435280"/>
            </a:xfrm>
          </p:grpSpPr>
          <p:sp>
            <p:nvSpPr>
              <p:cNvPr id="2" name="Freeform 4"/>
              <p:cNvSpPr/>
              <p:nvPr/>
            </p:nvSpPr>
            <p:spPr>
              <a:xfrm>
                <a:off x="2961360" y="1771560"/>
                <a:ext cx="5958000" cy="3349440"/>
              </a:xfrm>
              <a:custGeom>
                <a:avLst/>
                <a:gdLst>
                  <a:gd name="textAreaLeft" fmla="*/ 0 w 5958000"/>
                  <a:gd name="textAreaRight" fmla="*/ 5958360 w 5958000"/>
                  <a:gd name="textAreaTop" fmla="*/ 0 h 3349440"/>
                  <a:gd name="textAreaBottom" fmla="*/ 3349800 h 3349440"/>
                </a:gdLst>
                <a:ahLst/>
                <a:rect l="textAreaLeft" t="textAreaTop" r="textAreaRight" b="textAreaBottom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" name="Freeform 5"/>
              <p:cNvSpPr/>
              <p:nvPr/>
            </p:nvSpPr>
            <p:spPr>
              <a:xfrm>
                <a:off x="1422360" y="1771560"/>
                <a:ext cx="8394480" cy="3755520"/>
              </a:xfrm>
              <a:custGeom>
                <a:avLst/>
                <a:gdLst>
                  <a:gd name="textAreaLeft" fmla="*/ 0 w 8394480"/>
                  <a:gd name="textAreaRight" fmla="*/ 8394840 w 8394480"/>
                  <a:gd name="textAreaTop" fmla="*/ 0 h 3755520"/>
                  <a:gd name="textAreaBottom" fmla="*/ 3755880 h 3755520"/>
                </a:gdLst>
                <a:ahLst/>
                <a:rect l="textAreaLeft" t="textAreaTop" r="textAreaRight" b="textAreaBottom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>
              <a:xfrm>
                <a:off x="42480" y="1697040"/>
                <a:ext cx="12132360" cy="4932000"/>
              </a:xfrm>
              <a:custGeom>
                <a:avLst/>
                <a:gdLst>
                  <a:gd name="textAreaLeft" fmla="*/ 0 w 12132360"/>
                  <a:gd name="textAreaRight" fmla="*/ 12132720 w 12132360"/>
                  <a:gd name="textAreaTop" fmla="*/ 0 h 4932000"/>
                  <a:gd name="textAreaBottom" fmla="*/ 4932360 h 4932000"/>
                </a:gdLst>
                <a:ahLst/>
                <a:rect l="textAreaLeft" t="textAreaTop" r="textAreaRight" b="textAreaBottom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>
              <a:xfrm>
                <a:off x="512280" y="1817640"/>
                <a:ext cx="11666880" cy="4381200"/>
              </a:xfrm>
              <a:custGeom>
                <a:avLst/>
                <a:gdLst>
                  <a:gd name="textAreaLeft" fmla="*/ 0 w 11666880"/>
                  <a:gd name="textAreaRight" fmla="*/ 11667240 w 11666880"/>
                  <a:gd name="textAreaTop" fmla="*/ 0 h 4381200"/>
                  <a:gd name="textAreaBottom" fmla="*/ 4381560 h 4381200"/>
                </a:gdLst>
                <a:ahLst/>
                <a:rect l="textAreaLeft" t="textAreaTop" r="textAreaRight" b="textAreaBottom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>
              <a:xfrm>
                <a:off x="10244520" y="1562040"/>
                <a:ext cx="1671840" cy="1887120"/>
              </a:xfrm>
              <a:custGeom>
                <a:avLst/>
                <a:gdLst>
                  <a:gd name="textAreaLeft" fmla="*/ 0 w 1671840"/>
                  <a:gd name="textAreaRight" fmla="*/ 1672200 w 1671840"/>
                  <a:gd name="textAreaTop" fmla="*/ 0 h 1887120"/>
                  <a:gd name="textAreaBottom" fmla="*/ 1887480 h 1887120"/>
                </a:gdLst>
                <a:ahLst/>
                <a:rect l="textAreaLeft" t="textAreaTop" r="textAreaRight" b="textAreaBottom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>
              <a:xfrm>
                <a:off x="10949400" y="1422360"/>
                <a:ext cx="1225080" cy="1773000"/>
              </a:xfrm>
              <a:custGeom>
                <a:avLst/>
                <a:gdLst>
                  <a:gd name="textAreaLeft" fmla="*/ 0 w 1225080"/>
                  <a:gd name="textAreaRight" fmla="*/ 1225440 w 1225080"/>
                  <a:gd name="textAreaTop" fmla="*/ 0 h 1773000"/>
                  <a:gd name="textAreaBottom" fmla="*/ 1773360 h 1773000"/>
                </a:gdLst>
                <a:ahLst/>
                <a:rect l="textAreaLeft" t="textAreaTop" r="textAreaRight" b="textAreaBottom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>
              <a:xfrm>
                <a:off x="6966000" y="1536840"/>
                <a:ext cx="5230080" cy="3803400"/>
              </a:xfrm>
              <a:custGeom>
                <a:avLst/>
                <a:gdLst>
                  <a:gd name="textAreaLeft" fmla="*/ 0 w 5230080"/>
                  <a:gd name="textAreaRight" fmla="*/ 5230440 w 5230080"/>
                  <a:gd name="textAreaTop" fmla="*/ 0 h 3803400"/>
                  <a:gd name="textAreaBottom" fmla="*/ 3803760 h 3803400"/>
                </a:gdLst>
                <a:ahLst/>
                <a:rect l="textAreaLeft" t="textAreaTop" r="textAreaRight" b="textAreaBottom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>
              <a:xfrm>
                <a:off x="5007960" y="1693800"/>
                <a:ext cx="2961000" cy="2141280"/>
              </a:xfrm>
              <a:custGeom>
                <a:avLst/>
                <a:gdLst>
                  <a:gd name="textAreaLeft" fmla="*/ 0 w 2961000"/>
                  <a:gd name="textAreaRight" fmla="*/ 2961360 w 2961000"/>
                  <a:gd name="textAreaTop" fmla="*/ 0 h 2141280"/>
                  <a:gd name="textAreaBottom" fmla="*/ 2141640 h 2141280"/>
                </a:gdLst>
                <a:ahLst/>
                <a:rect l="textAreaLeft" t="textAreaTop" r="textAreaRight" b="textAreaBottom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>
              <a:xfrm>
                <a:off x="9048600" y="3224160"/>
                <a:ext cx="2658240" cy="1285560"/>
              </a:xfrm>
              <a:custGeom>
                <a:avLst/>
                <a:gdLst>
                  <a:gd name="textAreaLeft" fmla="*/ 0 w 2658240"/>
                  <a:gd name="textAreaRight" fmla="*/ 2658600 w 2658240"/>
                  <a:gd name="textAreaTop" fmla="*/ 0 h 1285560"/>
                  <a:gd name="textAreaBottom" fmla="*/ 1285920 h 1285560"/>
                </a:gdLst>
                <a:ahLst/>
                <a:rect l="textAreaLeft" t="textAreaTop" r="textAreaRight" b="textAreaBottom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>
              <a:xfrm>
                <a:off x="6167880" y="5518080"/>
                <a:ext cx="6027840" cy="1250640"/>
              </a:xfrm>
              <a:custGeom>
                <a:avLst/>
                <a:gdLst>
                  <a:gd name="textAreaLeft" fmla="*/ 0 w 6027840"/>
                  <a:gd name="textAreaRight" fmla="*/ 6028200 w 6027840"/>
                  <a:gd name="textAreaTop" fmla="*/ 0 h 1250640"/>
                  <a:gd name="textAreaBottom" fmla="*/ 1251000 h 1250640"/>
                </a:gdLst>
                <a:ahLst/>
                <a:rect l="textAreaLeft" t="textAreaTop" r="textAreaRight" b="textAreaBottom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>
              <a:xfrm>
                <a:off x="11521080" y="1463760"/>
                <a:ext cx="675000" cy="1355400"/>
              </a:xfrm>
              <a:custGeom>
                <a:avLst/>
                <a:gdLst>
                  <a:gd name="textAreaLeft" fmla="*/ 0 w 675000"/>
                  <a:gd name="textAreaRight" fmla="*/ 675360 w 675000"/>
                  <a:gd name="textAreaTop" fmla="*/ 0 h 1355400"/>
                  <a:gd name="textAreaBottom" fmla="*/ 1355760 h 1355400"/>
                </a:gdLst>
                <a:ahLst/>
                <a:rect l="textAreaLeft" t="textAreaTop" r="textAreaRight" b="textAreaBottom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>
              <a:xfrm>
                <a:off x="10486080" y="5664240"/>
                <a:ext cx="1366920" cy="622080"/>
              </a:xfrm>
              <a:custGeom>
                <a:avLst/>
                <a:gdLst>
                  <a:gd name="textAreaLeft" fmla="*/ 0 w 1366920"/>
                  <a:gd name="textAreaRight" fmla="*/ 1367280 w 1366920"/>
                  <a:gd name="textAreaTop" fmla="*/ 0 h 622080"/>
                  <a:gd name="textAreaBottom" fmla="*/ 622440 h 622080"/>
                </a:gdLst>
                <a:ahLst/>
                <a:rect l="textAreaLeft" t="textAreaTop" r="textAreaRight" b="textAreaBottom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>
              <a:xfrm>
                <a:off x="105840" y="3809880"/>
                <a:ext cx="5790960" cy="3047760"/>
              </a:xfrm>
              <a:custGeom>
                <a:avLst/>
                <a:gdLst>
                  <a:gd name="textAreaLeft" fmla="*/ 0 w 5790960"/>
                  <a:gd name="textAreaRight" fmla="*/ 5791320 w 5790960"/>
                  <a:gd name="textAreaTop" fmla="*/ 0 h 3047760"/>
                  <a:gd name="textAreaBottom" fmla="*/ 3048120 h 3047760"/>
                </a:gdLst>
                <a:ahLst/>
                <a:rect l="textAreaLeft" t="textAreaTop" r="textAreaRight" b="textAreaBottom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15" name="Group 17"/>
            <p:cNvGrpSpPr/>
            <p:nvPr/>
          </p:nvGrpSpPr>
          <p:grpSpPr>
            <a:xfrm>
              <a:off x="6480" y="3602880"/>
              <a:ext cx="2922480" cy="2732400"/>
              <a:chOff x="6480" y="3602880"/>
              <a:chExt cx="2922480" cy="2732400"/>
            </a:xfrm>
          </p:grpSpPr>
          <p:sp>
            <p:nvSpPr>
              <p:cNvPr id="16" name="Rectangle 18"/>
              <p:cNvSpPr/>
              <p:nvPr/>
            </p:nvSpPr>
            <p:spPr>
              <a:xfrm rot="6798600">
                <a:off x="153360" y="61592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7" name="Rectangle 19"/>
              <p:cNvSpPr/>
              <p:nvPr/>
            </p:nvSpPr>
            <p:spPr>
              <a:xfrm rot="6798600">
                <a:off x="89640" y="615600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" name="Rectangle 20"/>
              <p:cNvSpPr/>
              <p:nvPr/>
            </p:nvSpPr>
            <p:spPr>
              <a:xfrm rot="6798600">
                <a:off x="34560" y="61466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" name="Rectangle 21"/>
              <p:cNvSpPr/>
              <p:nvPr/>
            </p:nvSpPr>
            <p:spPr>
              <a:xfrm rot="6000000">
                <a:off x="460800" y="61624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" name="Rectangle 22"/>
              <p:cNvSpPr/>
              <p:nvPr/>
            </p:nvSpPr>
            <p:spPr>
              <a:xfrm rot="6000000">
                <a:off x="40572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" name="Rectangle 23"/>
              <p:cNvSpPr/>
              <p:nvPr/>
            </p:nvSpPr>
            <p:spPr>
              <a:xfrm rot="6250200">
                <a:off x="34236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" name="Rectangle 24"/>
              <p:cNvSpPr/>
              <p:nvPr/>
            </p:nvSpPr>
            <p:spPr>
              <a:xfrm rot="6238800">
                <a:off x="278640" y="61657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" name="Rectangle 25"/>
              <p:cNvSpPr/>
              <p:nvPr/>
            </p:nvSpPr>
            <p:spPr>
              <a:xfrm rot="5380800">
                <a:off x="786960" y="61369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" name="Rectangle 26"/>
              <p:cNvSpPr/>
              <p:nvPr/>
            </p:nvSpPr>
            <p:spPr>
              <a:xfrm rot="5380800">
                <a:off x="723240" y="61434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" name="Rectangle 27"/>
              <p:cNvSpPr/>
              <p:nvPr/>
            </p:nvSpPr>
            <p:spPr>
              <a:xfrm rot="5583000">
                <a:off x="659880" y="61498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" name="Rectangle 28"/>
              <p:cNvSpPr/>
              <p:nvPr/>
            </p:nvSpPr>
            <p:spPr>
              <a:xfrm rot="5737800">
                <a:off x="591840" y="615924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" name="Rectangle 29"/>
              <p:cNvSpPr/>
              <p:nvPr/>
            </p:nvSpPr>
            <p:spPr>
              <a:xfrm rot="4715400">
                <a:off x="1110960" y="60735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" name="Rectangle 30"/>
              <p:cNvSpPr/>
              <p:nvPr/>
            </p:nvSpPr>
            <p:spPr>
              <a:xfrm rot="4924800">
                <a:off x="1045440" y="6083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" name="Rectangle 31"/>
              <p:cNvSpPr/>
              <p:nvPr/>
            </p:nvSpPr>
            <p:spPr>
              <a:xfrm rot="4924800">
                <a:off x="981720" y="61056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" name="Rectangle 32"/>
              <p:cNvSpPr/>
              <p:nvPr/>
            </p:nvSpPr>
            <p:spPr>
              <a:xfrm rot="5041200">
                <a:off x="920520" y="61084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" name="Rectangle 33"/>
              <p:cNvSpPr/>
              <p:nvPr/>
            </p:nvSpPr>
            <p:spPr>
              <a:xfrm rot="3816600">
                <a:off x="1422000" y="59688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" name="Rectangle 34"/>
              <p:cNvSpPr/>
              <p:nvPr/>
            </p:nvSpPr>
            <p:spPr>
              <a:xfrm rot="3816600">
                <a:off x="1358640" y="5997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" name="Rectangle 35"/>
              <p:cNvSpPr/>
              <p:nvPr/>
            </p:nvSpPr>
            <p:spPr>
              <a:xfrm rot="4104000">
                <a:off x="1299240" y="60130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4" name="Rectangle 36"/>
              <p:cNvSpPr/>
              <p:nvPr/>
            </p:nvSpPr>
            <p:spPr>
              <a:xfrm rot="4325400">
                <a:off x="1233720" y="60354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5" name="Rectangle 37"/>
              <p:cNvSpPr/>
              <p:nvPr/>
            </p:nvSpPr>
            <p:spPr>
              <a:xfrm rot="3367800">
                <a:off x="1710000" y="5841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6" name="Rectangle 38"/>
              <p:cNvSpPr/>
              <p:nvPr/>
            </p:nvSpPr>
            <p:spPr>
              <a:xfrm rot="3367800">
                <a:off x="1650600" y="5867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7" name="Rectangle 39"/>
              <p:cNvSpPr/>
              <p:nvPr/>
            </p:nvSpPr>
            <p:spPr>
              <a:xfrm rot="3367800">
                <a:off x="1595520" y="5895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" name="Rectangle 40"/>
              <p:cNvSpPr/>
              <p:nvPr/>
            </p:nvSpPr>
            <p:spPr>
              <a:xfrm rot="3816600">
                <a:off x="1534320" y="59241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" name="Rectangle 41"/>
              <p:cNvSpPr/>
              <p:nvPr/>
            </p:nvSpPr>
            <p:spPr>
              <a:xfrm rot="2302200">
                <a:off x="1953720" y="5694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" name="Rectangle 42"/>
              <p:cNvSpPr/>
              <p:nvPr/>
            </p:nvSpPr>
            <p:spPr>
              <a:xfrm rot="2302200">
                <a:off x="1902960" y="5724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" name="Rectangle 43"/>
              <p:cNvSpPr/>
              <p:nvPr/>
            </p:nvSpPr>
            <p:spPr>
              <a:xfrm rot="2707800">
                <a:off x="1872360" y="57528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" name="Rectangle 44"/>
              <p:cNvSpPr/>
              <p:nvPr/>
            </p:nvSpPr>
            <p:spPr>
              <a:xfrm rot="2707800">
                <a:off x="1815840" y="5781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" name="Rectangle 45"/>
              <p:cNvSpPr/>
              <p:nvPr/>
            </p:nvSpPr>
            <p:spPr>
              <a:xfrm rot="1525800">
                <a:off x="2173680" y="55130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" name="Rectangle 46"/>
              <p:cNvSpPr/>
              <p:nvPr/>
            </p:nvSpPr>
            <p:spPr>
              <a:xfrm rot="1525800">
                <a:off x="2135880" y="5551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" name="Rectangle 47"/>
              <p:cNvSpPr/>
              <p:nvPr/>
            </p:nvSpPr>
            <p:spPr>
              <a:xfrm rot="1788000">
                <a:off x="2095560" y="5586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" name="Rectangle 48"/>
              <p:cNvSpPr/>
              <p:nvPr/>
            </p:nvSpPr>
            <p:spPr>
              <a:xfrm rot="1788000">
                <a:off x="2050920" y="5626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" name="Rectangle 49"/>
              <p:cNvSpPr/>
              <p:nvPr/>
            </p:nvSpPr>
            <p:spPr>
              <a:xfrm rot="841800">
                <a:off x="2355840" y="53258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" name="Rectangle 50"/>
              <p:cNvSpPr/>
              <p:nvPr/>
            </p:nvSpPr>
            <p:spPr>
              <a:xfrm rot="841800">
                <a:off x="2328120" y="53625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" name="Rectangle 51"/>
              <p:cNvSpPr/>
              <p:nvPr/>
            </p:nvSpPr>
            <p:spPr>
              <a:xfrm rot="1308600">
                <a:off x="2298600" y="54036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" name="Rectangle 52"/>
              <p:cNvSpPr/>
              <p:nvPr/>
            </p:nvSpPr>
            <p:spPr>
              <a:xfrm rot="1308600">
                <a:off x="2251800" y="5437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" name="Rectangle 53"/>
              <p:cNvSpPr/>
              <p:nvPr/>
            </p:nvSpPr>
            <p:spPr>
              <a:xfrm rot="469800">
                <a:off x="2480760" y="51195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" name="Rectangle 54"/>
              <p:cNvSpPr/>
              <p:nvPr/>
            </p:nvSpPr>
            <p:spPr>
              <a:xfrm rot="559800">
                <a:off x="2459520" y="51591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3" name="Rectangle 55"/>
              <p:cNvSpPr/>
              <p:nvPr/>
            </p:nvSpPr>
            <p:spPr>
              <a:xfrm rot="733800">
                <a:off x="2442600" y="52002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4" name="Rectangle 56"/>
              <p:cNvSpPr/>
              <p:nvPr/>
            </p:nvSpPr>
            <p:spPr>
              <a:xfrm rot="733800">
                <a:off x="2414880" y="52452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5" name="Rectangle 57"/>
              <p:cNvSpPr/>
              <p:nvPr/>
            </p:nvSpPr>
            <p:spPr>
              <a:xfrm rot="21306000">
                <a:off x="2563200" y="4914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6" name="Rectangle 58"/>
              <p:cNvSpPr/>
              <p:nvPr/>
            </p:nvSpPr>
            <p:spPr>
              <a:xfrm>
                <a:off x="2541960" y="49561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" name="Rectangle 59"/>
              <p:cNvSpPr/>
              <p:nvPr/>
            </p:nvSpPr>
            <p:spPr>
              <a:xfrm>
                <a:off x="2540160" y="4995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" name="Rectangle 60"/>
              <p:cNvSpPr/>
              <p:nvPr/>
            </p:nvSpPr>
            <p:spPr>
              <a:xfrm rot="214200">
                <a:off x="2516400" y="50367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" name="Rectangle 61"/>
              <p:cNvSpPr/>
              <p:nvPr/>
            </p:nvSpPr>
            <p:spPr>
              <a:xfrm rot="20917800">
                <a:off x="2580120" y="470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" name="Rectangle 62"/>
              <p:cNvSpPr/>
              <p:nvPr/>
            </p:nvSpPr>
            <p:spPr>
              <a:xfrm rot="21119400">
                <a:off x="2582280" y="4748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" name="Rectangle 63"/>
              <p:cNvSpPr/>
              <p:nvPr/>
            </p:nvSpPr>
            <p:spPr>
              <a:xfrm rot="21119400">
                <a:off x="2582280" y="47862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" name="Rectangle 64"/>
              <p:cNvSpPr/>
              <p:nvPr/>
            </p:nvSpPr>
            <p:spPr>
              <a:xfrm rot="21329400">
                <a:off x="2580120" y="4827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" name="Rectangle 65"/>
              <p:cNvSpPr/>
              <p:nvPr/>
            </p:nvSpPr>
            <p:spPr>
              <a:xfrm rot="20467800">
                <a:off x="2554560" y="4512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" name="Rectangle 66"/>
              <p:cNvSpPr/>
              <p:nvPr/>
            </p:nvSpPr>
            <p:spPr>
              <a:xfrm rot="20631600">
                <a:off x="2567520" y="4546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" name="Rectangle 67"/>
              <p:cNvSpPr/>
              <p:nvPr/>
            </p:nvSpPr>
            <p:spPr>
              <a:xfrm rot="20631600">
                <a:off x="2573640" y="4584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" name="Rectangle 68"/>
              <p:cNvSpPr/>
              <p:nvPr/>
            </p:nvSpPr>
            <p:spPr>
              <a:xfrm rot="20793600">
                <a:off x="2580120" y="4627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" name="Rectangle 69"/>
              <p:cNvSpPr/>
              <p:nvPr/>
            </p:nvSpPr>
            <p:spPr>
              <a:xfrm rot="20056200">
                <a:off x="2465640" y="432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" name="Rectangle 70"/>
              <p:cNvSpPr/>
              <p:nvPr/>
            </p:nvSpPr>
            <p:spPr>
              <a:xfrm rot="20257800">
                <a:off x="2488680" y="4368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" name="Rectangle 71"/>
              <p:cNvSpPr/>
              <p:nvPr/>
            </p:nvSpPr>
            <p:spPr>
              <a:xfrm rot="20257800">
                <a:off x="2505600" y="4404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" name="Rectangle 72"/>
              <p:cNvSpPr/>
              <p:nvPr/>
            </p:nvSpPr>
            <p:spPr>
              <a:xfrm rot="20257800">
                <a:off x="2526840" y="443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" name="Rectangle 73"/>
              <p:cNvSpPr/>
              <p:nvPr/>
            </p:nvSpPr>
            <p:spPr>
              <a:xfrm rot="19671000">
                <a:off x="2330280" y="417168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2" name="Rectangle 74"/>
              <p:cNvSpPr/>
              <p:nvPr/>
            </p:nvSpPr>
            <p:spPr>
              <a:xfrm rot="19755600">
                <a:off x="2357640" y="4199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3" name="Rectangle 75"/>
              <p:cNvSpPr/>
              <p:nvPr/>
            </p:nvSpPr>
            <p:spPr>
              <a:xfrm rot="19847400">
                <a:off x="2389320" y="4233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4" name="Rectangle 76"/>
              <p:cNvSpPr/>
              <p:nvPr/>
            </p:nvSpPr>
            <p:spPr>
              <a:xfrm rot="19847400">
                <a:off x="2417040" y="4260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" name="Rectangle 77"/>
              <p:cNvSpPr/>
              <p:nvPr/>
            </p:nvSpPr>
            <p:spPr>
              <a:xfrm rot="19133400">
                <a:off x="2145960" y="402912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6" name="Rectangle 78"/>
              <p:cNvSpPr/>
              <p:nvPr/>
            </p:nvSpPr>
            <p:spPr>
              <a:xfrm rot="19133400">
                <a:off x="2190240" y="405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7" name="Rectangle 79"/>
              <p:cNvSpPr/>
              <p:nvPr/>
            </p:nvSpPr>
            <p:spPr>
              <a:xfrm rot="19133400">
                <a:off x="2222280" y="4086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8" name="Rectangle 80"/>
              <p:cNvSpPr/>
              <p:nvPr/>
            </p:nvSpPr>
            <p:spPr>
              <a:xfrm rot="19257600">
                <a:off x="2260080" y="41115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9" name="Freeform 81"/>
              <p:cNvSpPr/>
              <p:nvPr/>
            </p:nvSpPr>
            <p:spPr>
              <a:xfrm>
                <a:off x="1028880" y="4068720"/>
                <a:ext cx="380520" cy="239400"/>
              </a:xfrm>
              <a:custGeom>
                <a:avLst/>
                <a:gdLst>
                  <a:gd name="textAreaLeft" fmla="*/ 0 w 380520"/>
                  <a:gd name="textAreaRight" fmla="*/ 380880 w 380520"/>
                  <a:gd name="textAreaTop" fmla="*/ 0 h 239400"/>
                  <a:gd name="textAreaBottom" fmla="*/ 239760 h 239400"/>
                </a:gdLst>
                <a:ahLst/>
                <a:rect l="textAreaLeft" t="textAreaTop" r="textAreaRight" b="textAreaBottom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0" name="Rectangle 82"/>
              <p:cNvSpPr/>
              <p:nvPr/>
            </p:nvSpPr>
            <p:spPr>
              <a:xfrm rot="6575400">
                <a:off x="-134280" y="4978080"/>
                <a:ext cx="1945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1" name="Rectangle 83"/>
              <p:cNvSpPr/>
              <p:nvPr/>
            </p:nvSpPr>
            <p:spPr>
              <a:xfrm rot="238800">
                <a:off x="8280" y="4994280"/>
                <a:ext cx="21819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2" name="Rectangle 84"/>
              <p:cNvSpPr/>
              <p:nvPr/>
            </p:nvSpPr>
            <p:spPr>
              <a:xfrm rot="18643200">
                <a:off x="1919880" y="39243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3" name="Rectangle 85"/>
              <p:cNvSpPr/>
              <p:nvPr/>
            </p:nvSpPr>
            <p:spPr>
              <a:xfrm rot="18643200">
                <a:off x="1968480" y="39463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4" name="Rectangle 86"/>
              <p:cNvSpPr/>
              <p:nvPr/>
            </p:nvSpPr>
            <p:spPr>
              <a:xfrm rot="18643200">
                <a:off x="2018880" y="3963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5" name="Rectangle 87"/>
              <p:cNvSpPr/>
              <p:nvPr/>
            </p:nvSpPr>
            <p:spPr>
              <a:xfrm rot="18939000">
                <a:off x="2061360" y="3983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6" name="Rectangle 88"/>
              <p:cNvSpPr/>
              <p:nvPr/>
            </p:nvSpPr>
            <p:spPr>
              <a:xfrm rot="17961600">
                <a:off x="1667520" y="3851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7" name="Rectangle 89"/>
              <p:cNvSpPr/>
              <p:nvPr/>
            </p:nvSpPr>
            <p:spPr>
              <a:xfrm rot="17961600">
                <a:off x="1724760" y="38642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8" name="Rectangle 90"/>
              <p:cNvSpPr/>
              <p:nvPr/>
            </p:nvSpPr>
            <p:spPr>
              <a:xfrm rot="18085200">
                <a:off x="1771560" y="3873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89" name="Rectangle 91"/>
              <p:cNvSpPr/>
              <p:nvPr/>
            </p:nvSpPr>
            <p:spPr>
              <a:xfrm rot="18379200">
                <a:off x="1824480" y="389268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0" name="Rectangle 92"/>
              <p:cNvSpPr/>
              <p:nvPr/>
            </p:nvSpPr>
            <p:spPr>
              <a:xfrm rot="17262000">
                <a:off x="1373400" y="380376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1" name="Rectangle 93"/>
              <p:cNvSpPr/>
              <p:nvPr/>
            </p:nvSpPr>
            <p:spPr>
              <a:xfrm rot="17349600">
                <a:off x="1432800" y="381312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2" name="Rectangle 94"/>
              <p:cNvSpPr/>
              <p:nvPr/>
            </p:nvSpPr>
            <p:spPr>
              <a:xfrm rot="17349600">
                <a:off x="1498320" y="38196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3" name="Rectangle 95"/>
              <p:cNvSpPr/>
              <p:nvPr/>
            </p:nvSpPr>
            <p:spPr>
              <a:xfrm rot="17611200">
                <a:off x="1561680" y="382608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4" name="Rectangle 96"/>
              <p:cNvSpPr/>
              <p:nvPr/>
            </p:nvSpPr>
            <p:spPr>
              <a:xfrm rot="16737600">
                <a:off x="1064520" y="3800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5" name="Rectangle 97"/>
              <p:cNvSpPr/>
              <p:nvPr/>
            </p:nvSpPr>
            <p:spPr>
              <a:xfrm rot="16926600">
                <a:off x="1130040" y="3797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6" name="Rectangle 98"/>
              <p:cNvSpPr/>
              <p:nvPr/>
            </p:nvSpPr>
            <p:spPr>
              <a:xfrm rot="16953000">
                <a:off x="1191600" y="37940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7" name="Rectangle 99"/>
              <p:cNvSpPr/>
              <p:nvPr/>
            </p:nvSpPr>
            <p:spPr>
              <a:xfrm rot="17019600">
                <a:off x="1259280" y="37944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8" name="Rectangle 100"/>
              <p:cNvSpPr/>
              <p:nvPr/>
            </p:nvSpPr>
            <p:spPr>
              <a:xfrm rot="16404600">
                <a:off x="751320" y="3832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9" name="Rectangle 101"/>
              <p:cNvSpPr/>
              <p:nvPr/>
            </p:nvSpPr>
            <p:spPr>
              <a:xfrm rot="16239600">
                <a:off x="814680" y="38228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0" name="Rectangle 102"/>
              <p:cNvSpPr/>
              <p:nvPr/>
            </p:nvSpPr>
            <p:spPr>
              <a:xfrm rot="16311000">
                <a:off x="886680" y="3816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1" name="Rectangle 103"/>
              <p:cNvSpPr/>
              <p:nvPr/>
            </p:nvSpPr>
            <p:spPr>
              <a:xfrm rot="16435200">
                <a:off x="950400" y="3809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2" name="Rectangle 104"/>
              <p:cNvSpPr/>
              <p:nvPr/>
            </p:nvSpPr>
            <p:spPr>
              <a:xfrm rot="15468000">
                <a:off x="435960" y="3902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3" name="Rectangle 105"/>
              <p:cNvSpPr/>
              <p:nvPr/>
            </p:nvSpPr>
            <p:spPr>
              <a:xfrm rot="15379800">
                <a:off x="501840" y="3886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4" name="Rectangle 106"/>
              <p:cNvSpPr/>
              <p:nvPr/>
            </p:nvSpPr>
            <p:spPr>
              <a:xfrm rot="15489000">
                <a:off x="563040" y="38707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5" name="Rectangle 107"/>
              <p:cNvSpPr/>
              <p:nvPr/>
            </p:nvSpPr>
            <p:spPr>
              <a:xfrm rot="15680400">
                <a:off x="619920" y="38512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6" name="Rectangle 108"/>
              <p:cNvSpPr/>
              <p:nvPr/>
            </p:nvSpPr>
            <p:spPr>
              <a:xfrm rot="14223600">
                <a:off x="12600" y="40453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7" name="Rectangle 109"/>
              <p:cNvSpPr/>
              <p:nvPr/>
            </p:nvSpPr>
            <p:spPr>
              <a:xfrm rot="14431800">
                <a:off x="137520" y="3994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8" name="Rectangle 110"/>
              <p:cNvSpPr/>
              <p:nvPr/>
            </p:nvSpPr>
            <p:spPr>
              <a:xfrm rot="14797800">
                <a:off x="194760" y="397224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09" name="Rectangle 111"/>
              <p:cNvSpPr/>
              <p:nvPr/>
            </p:nvSpPr>
            <p:spPr>
              <a:xfrm rot="14797800">
                <a:off x="252000" y="3956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0" name="Rectangle 112"/>
              <p:cNvSpPr/>
              <p:nvPr/>
            </p:nvSpPr>
            <p:spPr>
              <a:xfrm rot="15142200">
                <a:off x="317520" y="393408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1" name="Rectangle 113"/>
              <p:cNvSpPr/>
              <p:nvPr/>
            </p:nvSpPr>
            <p:spPr>
              <a:xfrm rot="19723200">
                <a:off x="0" y="53384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2" name="Rectangle 114"/>
              <p:cNvSpPr/>
              <p:nvPr/>
            </p:nvSpPr>
            <p:spPr>
              <a:xfrm rot="3283800">
                <a:off x="1145880" y="551772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3" name="Rectangle 115"/>
              <p:cNvSpPr/>
              <p:nvPr/>
            </p:nvSpPr>
            <p:spPr>
              <a:xfrm rot="3283800">
                <a:off x="138240" y="443844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4" name="Rectangle 116"/>
              <p:cNvSpPr/>
              <p:nvPr/>
            </p:nvSpPr>
            <p:spPr>
              <a:xfrm rot="19723200">
                <a:off x="1481400" y="4525920"/>
                <a:ext cx="67068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5" name="Rectangle 117"/>
              <p:cNvSpPr/>
              <p:nvPr/>
            </p:nvSpPr>
            <p:spPr>
              <a:xfrm rot="5908800">
                <a:off x="459720" y="6211800"/>
                <a:ext cx="2188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6" name="Rectangle 118"/>
              <p:cNvSpPr/>
              <p:nvPr/>
            </p:nvSpPr>
            <p:spPr>
              <a:xfrm rot="6684000">
                <a:off x="133560" y="6211800"/>
                <a:ext cx="22824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7" name="Rectangle 119"/>
              <p:cNvSpPr/>
              <p:nvPr/>
            </p:nvSpPr>
            <p:spPr>
              <a:xfrm rot="5245800">
                <a:off x="799200" y="617652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8" name="Rectangle 120"/>
              <p:cNvSpPr/>
              <p:nvPr/>
            </p:nvSpPr>
            <p:spPr>
              <a:xfrm rot="4500600">
                <a:off x="1139760" y="610344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9" name="Rectangle 121"/>
              <p:cNvSpPr/>
              <p:nvPr/>
            </p:nvSpPr>
            <p:spPr>
              <a:xfrm rot="3805200">
                <a:off x="1453320" y="599400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0" name="Rectangle 122"/>
              <p:cNvSpPr/>
              <p:nvPr/>
            </p:nvSpPr>
            <p:spPr>
              <a:xfrm rot="3060000">
                <a:off x="1755720" y="585108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1" name="Rectangle 123"/>
              <p:cNvSpPr/>
              <p:nvPr/>
            </p:nvSpPr>
            <p:spPr>
              <a:xfrm rot="2090400">
                <a:off x="1985400" y="568620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2" name="Rectangle 124"/>
              <p:cNvSpPr/>
              <p:nvPr/>
            </p:nvSpPr>
            <p:spPr>
              <a:xfrm rot="14431800">
                <a:off x="-37800" y="397836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3" name="Rectangle 125"/>
              <p:cNvSpPr/>
              <p:nvPr/>
            </p:nvSpPr>
            <p:spPr>
              <a:xfrm rot="15193200">
                <a:off x="287640" y="386244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4" name="Rectangle 126"/>
              <p:cNvSpPr/>
              <p:nvPr/>
            </p:nvSpPr>
            <p:spPr>
              <a:xfrm rot="16629600">
                <a:off x="946080" y="375300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5" name="Rectangle 127"/>
              <p:cNvSpPr/>
              <p:nvPr/>
            </p:nvSpPr>
            <p:spPr>
              <a:xfrm rot="17301600">
                <a:off x="1263240" y="374688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6" name="Rectangle 128"/>
              <p:cNvSpPr/>
              <p:nvPr/>
            </p:nvSpPr>
            <p:spPr>
              <a:xfrm rot="17923800">
                <a:off x="1563840" y="3787920"/>
                <a:ext cx="327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7" name="Rectangle 129"/>
              <p:cNvSpPr/>
              <p:nvPr/>
            </p:nvSpPr>
            <p:spPr>
              <a:xfrm rot="18411600">
                <a:off x="1839240" y="38577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8" name="Rectangle 130"/>
              <p:cNvSpPr/>
              <p:nvPr/>
            </p:nvSpPr>
            <p:spPr>
              <a:xfrm rot="18990000">
                <a:off x="2082600" y="39639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9" name="Rectangle 131"/>
              <p:cNvSpPr/>
              <p:nvPr/>
            </p:nvSpPr>
            <p:spPr>
              <a:xfrm rot="19410000">
                <a:off x="2275200" y="4103640"/>
                <a:ext cx="3657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0" name="Rectangle 132"/>
              <p:cNvSpPr/>
              <p:nvPr/>
            </p:nvSpPr>
            <p:spPr>
              <a:xfrm rot="19871400">
                <a:off x="2427480" y="426708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1" name="Rectangle 133"/>
              <p:cNvSpPr/>
              <p:nvPr/>
            </p:nvSpPr>
            <p:spPr>
              <a:xfrm rot="20427600">
                <a:off x="2535480" y="4452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2" name="Rectangle 134"/>
              <p:cNvSpPr/>
              <p:nvPr/>
            </p:nvSpPr>
            <p:spPr>
              <a:xfrm rot="20846400">
                <a:off x="2577600" y="465120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3" name="Rectangle 135"/>
              <p:cNvSpPr/>
              <p:nvPr/>
            </p:nvSpPr>
            <p:spPr>
              <a:xfrm rot="21312000">
                <a:off x="2567520" y="4866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4" name="Rectangle 136"/>
              <p:cNvSpPr/>
              <p:nvPr/>
            </p:nvSpPr>
            <p:spPr>
              <a:xfrm rot="696600">
                <a:off x="2383200" y="529740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5" name="Rectangle 137"/>
              <p:cNvSpPr/>
              <p:nvPr/>
            </p:nvSpPr>
            <p:spPr>
              <a:xfrm rot="1530000">
                <a:off x="2203200" y="5500440"/>
                <a:ext cx="29592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6" name="Freeform 138"/>
              <p:cNvSpPr/>
              <p:nvPr/>
            </p:nvSpPr>
            <p:spPr>
              <a:xfrm>
                <a:off x="1799280" y="4978440"/>
                <a:ext cx="431280" cy="190080"/>
              </a:xfrm>
              <a:custGeom>
                <a:avLst/>
                <a:gdLst>
                  <a:gd name="textAreaLeft" fmla="*/ 0 w 431280"/>
                  <a:gd name="textAreaRight" fmla="*/ 431640 w 4312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7" name="Freeform 139"/>
              <p:cNvSpPr/>
              <p:nvPr/>
            </p:nvSpPr>
            <p:spPr>
              <a:xfrm>
                <a:off x="40320" y="4321080"/>
                <a:ext cx="190080" cy="1234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8" name="Freeform 140"/>
              <p:cNvSpPr/>
              <p:nvPr/>
            </p:nvSpPr>
            <p:spPr>
              <a:xfrm>
                <a:off x="205200" y="4208400"/>
                <a:ext cx="213480" cy="140760"/>
              </a:xfrm>
              <a:custGeom>
                <a:avLst/>
                <a:gdLst>
                  <a:gd name="textAreaLeft" fmla="*/ 0 w 213480"/>
                  <a:gd name="textAreaRight" fmla="*/ 213840 w 213480"/>
                  <a:gd name="textAreaTop" fmla="*/ 0 h 140760"/>
                  <a:gd name="textAreaBottom" fmla="*/ 141120 h 140760"/>
                </a:gdLst>
                <a:ahLst/>
                <a:rect l="textAreaLeft" t="textAreaTop" r="textAreaRight" b="textAreaBottom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9" name="Freeform 141"/>
              <p:cNvSpPr/>
              <p:nvPr/>
            </p:nvSpPr>
            <p:spPr>
              <a:xfrm>
                <a:off x="1433160" y="5559480"/>
                <a:ext cx="175320" cy="123480"/>
              </a:xfrm>
              <a:custGeom>
                <a:avLst/>
                <a:gdLst>
                  <a:gd name="textAreaLeft" fmla="*/ 0 w 175320"/>
                  <a:gd name="textAreaRight" fmla="*/ 175680 w 17532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0" name="Freeform 142"/>
              <p:cNvSpPr/>
              <p:nvPr/>
            </p:nvSpPr>
            <p:spPr>
              <a:xfrm>
                <a:off x="1989720" y="4416480"/>
                <a:ext cx="190080" cy="11412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14120"/>
                  <a:gd name="textAreaBottom" fmla="*/ 114480 h 114120"/>
                </a:gdLst>
                <a:ahLst/>
                <a:rect l="textAreaLeft" t="textAreaTop" r="textAreaRight" b="textAreaBottom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1" name="Freeform 143"/>
              <p:cNvSpPr/>
              <p:nvPr/>
            </p:nvSpPr>
            <p:spPr>
              <a:xfrm>
                <a:off x="1900800" y="4311720"/>
                <a:ext cx="190080" cy="1328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32840"/>
                  <a:gd name="textAreaBottom" fmla="*/ 133200 h 132840"/>
                </a:gdLst>
                <a:ahLst/>
                <a:rect l="textAreaLeft" t="textAreaTop" r="textAreaRight" b="textAreaBottom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2" name="Freeform 144"/>
              <p:cNvSpPr/>
              <p:nvPr/>
            </p:nvSpPr>
            <p:spPr>
              <a:xfrm>
                <a:off x="14760" y="6091200"/>
                <a:ext cx="12240" cy="1872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720"/>
                  <a:gd name="textAreaBottom" fmla="*/ 19080 h 18720"/>
                </a:gdLst>
                <a:ahLst/>
                <a:rect l="textAreaLeft" t="textAreaTop" r="textAreaRight" b="textAreaBottom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3" name="Freeform 145"/>
              <p:cNvSpPr/>
              <p:nvPr/>
            </p:nvSpPr>
            <p:spPr>
              <a:xfrm>
                <a:off x="14760" y="4056120"/>
                <a:ext cx="63000" cy="7596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75960"/>
                  <a:gd name="textAreaBottom" fmla="*/ 76320 h 75960"/>
                </a:gdLst>
                <a:ahLst/>
                <a:rect l="textAreaLeft" t="textAreaTop" r="textAreaRight" b="textAreaBottom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4" name="Freeform 146"/>
              <p:cNvSpPr/>
              <p:nvPr/>
            </p:nvSpPr>
            <p:spPr>
              <a:xfrm>
                <a:off x="14760" y="6100920"/>
                <a:ext cx="75960" cy="10440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104400"/>
                  <a:gd name="textAreaBottom" fmla="*/ 104760 h 104400"/>
                </a:gdLst>
                <a:ahLst/>
                <a:rect l="textAreaLeft" t="textAreaTop" r="textAreaRight" b="textAreaBottom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5" name="Rectangle 147"/>
              <p:cNvSpPr/>
              <p:nvPr/>
            </p:nvSpPr>
            <p:spPr>
              <a:xfrm rot="244800">
                <a:off x="2490840" y="5081400"/>
                <a:ext cx="3405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6" name="Rectangle 148"/>
              <p:cNvSpPr/>
              <p:nvPr/>
            </p:nvSpPr>
            <p:spPr>
              <a:xfrm rot="16001400">
                <a:off x="613800" y="378828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7" name="Freeform 149"/>
              <p:cNvSpPr/>
              <p:nvPr/>
            </p:nvSpPr>
            <p:spPr>
              <a:xfrm>
                <a:off x="294120" y="5672160"/>
                <a:ext cx="304560" cy="24408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244080"/>
                  <a:gd name="textAreaBottom" fmla="*/ 244440 h 244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8" name="Freeform 150"/>
              <p:cNvSpPr/>
              <p:nvPr/>
            </p:nvSpPr>
            <p:spPr>
              <a:xfrm rot="18742800">
                <a:off x="1309680" y="5635800"/>
                <a:ext cx="143640" cy="109080"/>
              </a:xfrm>
              <a:custGeom>
                <a:avLst/>
                <a:gdLst>
                  <a:gd name="textAreaLeft" fmla="*/ 0 w 143640"/>
                  <a:gd name="textAreaRight" fmla="*/ 144000 w 143640"/>
                  <a:gd name="textAreaTop" fmla="*/ 0 h 109080"/>
                  <a:gd name="textAreaBottom" fmla="*/ 109440 h 109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9" name="Freeform 151"/>
              <p:cNvSpPr/>
              <p:nvPr/>
            </p:nvSpPr>
            <p:spPr>
              <a:xfrm>
                <a:off x="497520" y="3973680"/>
                <a:ext cx="736200" cy="2018880"/>
              </a:xfrm>
              <a:custGeom>
                <a:avLst/>
                <a:gdLst>
                  <a:gd name="textAreaLeft" fmla="*/ 0 w 736200"/>
                  <a:gd name="textAreaRight" fmla="*/ 736560 w 736200"/>
                  <a:gd name="textAreaTop" fmla="*/ 0 h 2018880"/>
                  <a:gd name="textAreaBottom" fmla="*/ 2019240 h 2018880"/>
                </a:gdLst>
                <a:ahLst/>
                <a:rect l="textAreaLeft" t="textAreaTop" r="textAreaRight" b="textAreaBottom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85a67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50" name="Oval 152"/>
              <p:cNvSpPr/>
              <p:nvPr/>
            </p:nvSpPr>
            <p:spPr>
              <a:xfrm rot="19915800">
                <a:off x="626040" y="4836960"/>
                <a:ext cx="467280" cy="275760"/>
              </a:xfrm>
              <a:prstGeom prst="ellipse">
                <a:avLst/>
              </a:prstGeom>
              <a:gradFill rotWithShape="0">
                <a:gsLst>
                  <a:gs pos="0">
                    <a:srgbClr val="525461"/>
                  </a:gs>
                  <a:gs pos="50000">
                    <a:srgbClr val="5b5d6b"/>
                  </a:gs>
                  <a:gs pos="100000">
                    <a:srgbClr val="525461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</p:grpSp>
      <p:sp>
        <p:nvSpPr>
          <p:cNvPr id="151" name="PlaceHolder 1"/>
          <p:cNvSpPr>
            <a:spLocks noGrp="1"/>
          </p:cNvSpPr>
          <p:nvPr>
            <p:ph type="sldNum" idx="1"/>
          </p:nvPr>
        </p:nvSpPr>
        <p:spPr>
          <a:xfrm>
            <a:off x="10416240" y="6093000"/>
            <a:ext cx="1373400" cy="62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DCC541FB-80F3-438E-9466-7CACD1D4A53E}" type="slidenum">
              <a:rPr b="0" lang="en-US" sz="1000" spc="-1" strike="noStrike">
                <a:solidFill>
                  <a:srgbClr val="ffffff"/>
                </a:solidFill>
                <a:latin typeface="Arial"/>
              </a:rPr>
              <a:t>&lt;szám&gt;</a:t>
            </a:fld>
            <a:endParaRPr b="0" lang="hu-H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hu-HU" sz="4400" spc="-1" strike="noStrike">
                <a:solidFill>
                  <a:srgbClr val="ffffcc"/>
                </a:solidFill>
                <a:latin typeface="Tahoma"/>
              </a:rPr>
              <a:t>Mintacím szerkesztése</a:t>
            </a: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561"/>
              </a:spcBef>
              <a:buClr>
                <a:srgbClr val="a3c145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Mintaszöveg szerkesztése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1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600" spc="-1" strike="noStrike">
                <a:solidFill>
                  <a:srgbClr val="ffffff"/>
                </a:solidFill>
                <a:latin typeface="Tahoma"/>
              </a:rPr>
              <a:t>Második szint</a:t>
            </a:r>
            <a:endParaRPr b="0" lang="hu-HU" sz="2600" spc="-1" strike="noStrike">
              <a:solidFill>
                <a:srgbClr val="ffffff"/>
              </a:solidFill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a3c145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Harmadik szint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Negyedik 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a5c6c"/>
            </a:gs>
            <a:gs pos="100000">
              <a:srgbClr val="52546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2"/>
          <p:cNvGrpSpPr/>
          <p:nvPr/>
        </p:nvGrpSpPr>
        <p:grpSpPr>
          <a:xfrm>
            <a:off x="6480" y="1422360"/>
            <a:ext cx="12189600" cy="5435280"/>
            <a:chOff x="6480" y="1422360"/>
            <a:chExt cx="12189600" cy="5435280"/>
          </a:xfrm>
        </p:grpSpPr>
        <p:grpSp>
          <p:nvGrpSpPr>
            <p:cNvPr id="191" name="Group 3"/>
            <p:cNvGrpSpPr/>
            <p:nvPr/>
          </p:nvGrpSpPr>
          <p:grpSpPr>
            <a:xfrm>
              <a:off x="42480" y="1422360"/>
              <a:ext cx="12153600" cy="5435280"/>
              <a:chOff x="42480" y="1422360"/>
              <a:chExt cx="12153600" cy="5435280"/>
            </a:xfrm>
          </p:grpSpPr>
          <p:sp>
            <p:nvSpPr>
              <p:cNvPr id="192" name="Freeform 4"/>
              <p:cNvSpPr/>
              <p:nvPr/>
            </p:nvSpPr>
            <p:spPr>
              <a:xfrm>
                <a:off x="2961360" y="1771560"/>
                <a:ext cx="5958000" cy="3349440"/>
              </a:xfrm>
              <a:custGeom>
                <a:avLst/>
                <a:gdLst>
                  <a:gd name="textAreaLeft" fmla="*/ 0 w 5958000"/>
                  <a:gd name="textAreaRight" fmla="*/ 5958360 w 5958000"/>
                  <a:gd name="textAreaTop" fmla="*/ 0 h 3349440"/>
                  <a:gd name="textAreaBottom" fmla="*/ 3349800 h 3349440"/>
                </a:gdLst>
                <a:ahLst/>
                <a:rect l="textAreaLeft" t="textAreaTop" r="textAreaRight" b="textAreaBottom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3" name="Freeform 5"/>
              <p:cNvSpPr/>
              <p:nvPr/>
            </p:nvSpPr>
            <p:spPr>
              <a:xfrm>
                <a:off x="1422360" y="1771560"/>
                <a:ext cx="8394480" cy="3755520"/>
              </a:xfrm>
              <a:custGeom>
                <a:avLst/>
                <a:gdLst>
                  <a:gd name="textAreaLeft" fmla="*/ 0 w 8394480"/>
                  <a:gd name="textAreaRight" fmla="*/ 8394840 w 8394480"/>
                  <a:gd name="textAreaTop" fmla="*/ 0 h 3755520"/>
                  <a:gd name="textAreaBottom" fmla="*/ 3755880 h 3755520"/>
                </a:gdLst>
                <a:ahLst/>
                <a:rect l="textAreaLeft" t="textAreaTop" r="textAreaRight" b="textAreaBottom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4" name="Freeform 6"/>
              <p:cNvSpPr/>
              <p:nvPr/>
            </p:nvSpPr>
            <p:spPr>
              <a:xfrm>
                <a:off x="42480" y="1697040"/>
                <a:ext cx="12132360" cy="4932000"/>
              </a:xfrm>
              <a:custGeom>
                <a:avLst/>
                <a:gdLst>
                  <a:gd name="textAreaLeft" fmla="*/ 0 w 12132360"/>
                  <a:gd name="textAreaRight" fmla="*/ 12132720 w 12132360"/>
                  <a:gd name="textAreaTop" fmla="*/ 0 h 4932000"/>
                  <a:gd name="textAreaBottom" fmla="*/ 4932360 h 4932000"/>
                </a:gdLst>
                <a:ahLst/>
                <a:rect l="textAreaLeft" t="textAreaTop" r="textAreaRight" b="textAreaBottom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5" name="Freeform 7"/>
              <p:cNvSpPr/>
              <p:nvPr/>
            </p:nvSpPr>
            <p:spPr>
              <a:xfrm>
                <a:off x="512280" y="1817640"/>
                <a:ext cx="11666880" cy="4381200"/>
              </a:xfrm>
              <a:custGeom>
                <a:avLst/>
                <a:gdLst>
                  <a:gd name="textAreaLeft" fmla="*/ 0 w 11666880"/>
                  <a:gd name="textAreaRight" fmla="*/ 11667240 w 11666880"/>
                  <a:gd name="textAreaTop" fmla="*/ 0 h 4381200"/>
                  <a:gd name="textAreaBottom" fmla="*/ 4381560 h 4381200"/>
                </a:gdLst>
                <a:ahLst/>
                <a:rect l="textAreaLeft" t="textAreaTop" r="textAreaRight" b="textAreaBottom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6" name="Freeform 8"/>
              <p:cNvSpPr/>
              <p:nvPr/>
            </p:nvSpPr>
            <p:spPr>
              <a:xfrm>
                <a:off x="10244520" y="1562040"/>
                <a:ext cx="1671840" cy="1887120"/>
              </a:xfrm>
              <a:custGeom>
                <a:avLst/>
                <a:gdLst>
                  <a:gd name="textAreaLeft" fmla="*/ 0 w 1671840"/>
                  <a:gd name="textAreaRight" fmla="*/ 1672200 w 1671840"/>
                  <a:gd name="textAreaTop" fmla="*/ 0 h 1887120"/>
                  <a:gd name="textAreaBottom" fmla="*/ 1887480 h 1887120"/>
                </a:gdLst>
                <a:ahLst/>
                <a:rect l="textAreaLeft" t="textAreaTop" r="textAreaRight" b="textAreaBottom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7" name="Freeform 9"/>
              <p:cNvSpPr/>
              <p:nvPr/>
            </p:nvSpPr>
            <p:spPr>
              <a:xfrm>
                <a:off x="10949400" y="1422360"/>
                <a:ext cx="1225080" cy="1773000"/>
              </a:xfrm>
              <a:custGeom>
                <a:avLst/>
                <a:gdLst>
                  <a:gd name="textAreaLeft" fmla="*/ 0 w 1225080"/>
                  <a:gd name="textAreaRight" fmla="*/ 1225440 w 1225080"/>
                  <a:gd name="textAreaTop" fmla="*/ 0 h 1773000"/>
                  <a:gd name="textAreaBottom" fmla="*/ 1773360 h 1773000"/>
                </a:gdLst>
                <a:ahLst/>
                <a:rect l="textAreaLeft" t="textAreaTop" r="textAreaRight" b="textAreaBottom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8" name="Freeform 10"/>
              <p:cNvSpPr/>
              <p:nvPr/>
            </p:nvSpPr>
            <p:spPr>
              <a:xfrm>
                <a:off x="6966000" y="1536840"/>
                <a:ext cx="5230080" cy="3803400"/>
              </a:xfrm>
              <a:custGeom>
                <a:avLst/>
                <a:gdLst>
                  <a:gd name="textAreaLeft" fmla="*/ 0 w 5230080"/>
                  <a:gd name="textAreaRight" fmla="*/ 5230440 w 5230080"/>
                  <a:gd name="textAreaTop" fmla="*/ 0 h 3803400"/>
                  <a:gd name="textAreaBottom" fmla="*/ 3803760 h 3803400"/>
                </a:gdLst>
                <a:ahLst/>
                <a:rect l="textAreaLeft" t="textAreaTop" r="textAreaRight" b="textAreaBottom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9" name="Freeform 11"/>
              <p:cNvSpPr/>
              <p:nvPr/>
            </p:nvSpPr>
            <p:spPr>
              <a:xfrm>
                <a:off x="5007960" y="1693800"/>
                <a:ext cx="2961000" cy="2141280"/>
              </a:xfrm>
              <a:custGeom>
                <a:avLst/>
                <a:gdLst>
                  <a:gd name="textAreaLeft" fmla="*/ 0 w 2961000"/>
                  <a:gd name="textAreaRight" fmla="*/ 2961360 w 2961000"/>
                  <a:gd name="textAreaTop" fmla="*/ 0 h 2141280"/>
                  <a:gd name="textAreaBottom" fmla="*/ 2141640 h 2141280"/>
                </a:gdLst>
                <a:ahLst/>
                <a:rect l="textAreaLeft" t="textAreaTop" r="textAreaRight" b="textAreaBottom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0" name="Freeform 12"/>
              <p:cNvSpPr/>
              <p:nvPr/>
            </p:nvSpPr>
            <p:spPr>
              <a:xfrm>
                <a:off x="9048600" y="3224160"/>
                <a:ext cx="2658240" cy="1285560"/>
              </a:xfrm>
              <a:custGeom>
                <a:avLst/>
                <a:gdLst>
                  <a:gd name="textAreaLeft" fmla="*/ 0 w 2658240"/>
                  <a:gd name="textAreaRight" fmla="*/ 2658600 w 2658240"/>
                  <a:gd name="textAreaTop" fmla="*/ 0 h 1285560"/>
                  <a:gd name="textAreaBottom" fmla="*/ 1285920 h 1285560"/>
                </a:gdLst>
                <a:ahLst/>
                <a:rect l="textAreaLeft" t="textAreaTop" r="textAreaRight" b="textAreaBottom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1" name="Freeform 13"/>
              <p:cNvSpPr/>
              <p:nvPr/>
            </p:nvSpPr>
            <p:spPr>
              <a:xfrm>
                <a:off x="6167880" y="5518080"/>
                <a:ext cx="6027840" cy="1250640"/>
              </a:xfrm>
              <a:custGeom>
                <a:avLst/>
                <a:gdLst>
                  <a:gd name="textAreaLeft" fmla="*/ 0 w 6027840"/>
                  <a:gd name="textAreaRight" fmla="*/ 6028200 w 6027840"/>
                  <a:gd name="textAreaTop" fmla="*/ 0 h 1250640"/>
                  <a:gd name="textAreaBottom" fmla="*/ 1251000 h 1250640"/>
                </a:gdLst>
                <a:ahLst/>
                <a:rect l="textAreaLeft" t="textAreaTop" r="textAreaRight" b="textAreaBottom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2" name="Freeform 14"/>
              <p:cNvSpPr/>
              <p:nvPr/>
            </p:nvSpPr>
            <p:spPr>
              <a:xfrm>
                <a:off x="11521080" y="1463760"/>
                <a:ext cx="675000" cy="1355400"/>
              </a:xfrm>
              <a:custGeom>
                <a:avLst/>
                <a:gdLst>
                  <a:gd name="textAreaLeft" fmla="*/ 0 w 675000"/>
                  <a:gd name="textAreaRight" fmla="*/ 675360 w 675000"/>
                  <a:gd name="textAreaTop" fmla="*/ 0 h 1355400"/>
                  <a:gd name="textAreaBottom" fmla="*/ 1355760 h 1355400"/>
                </a:gdLst>
                <a:ahLst/>
                <a:rect l="textAreaLeft" t="textAreaTop" r="textAreaRight" b="textAreaBottom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3" name="Freeform 15"/>
              <p:cNvSpPr/>
              <p:nvPr/>
            </p:nvSpPr>
            <p:spPr>
              <a:xfrm>
                <a:off x="10486080" y="5664240"/>
                <a:ext cx="1366920" cy="622080"/>
              </a:xfrm>
              <a:custGeom>
                <a:avLst/>
                <a:gdLst>
                  <a:gd name="textAreaLeft" fmla="*/ 0 w 1366920"/>
                  <a:gd name="textAreaRight" fmla="*/ 1367280 w 1366920"/>
                  <a:gd name="textAreaTop" fmla="*/ 0 h 622080"/>
                  <a:gd name="textAreaBottom" fmla="*/ 622440 h 622080"/>
                </a:gdLst>
                <a:ahLst/>
                <a:rect l="textAreaLeft" t="textAreaTop" r="textAreaRight" b="textAreaBottom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4" name="Freeform 16"/>
              <p:cNvSpPr/>
              <p:nvPr/>
            </p:nvSpPr>
            <p:spPr>
              <a:xfrm>
                <a:off x="105840" y="3809880"/>
                <a:ext cx="5790960" cy="3047760"/>
              </a:xfrm>
              <a:custGeom>
                <a:avLst/>
                <a:gdLst>
                  <a:gd name="textAreaLeft" fmla="*/ 0 w 5790960"/>
                  <a:gd name="textAreaRight" fmla="*/ 5791320 w 5790960"/>
                  <a:gd name="textAreaTop" fmla="*/ 0 h 3047760"/>
                  <a:gd name="textAreaBottom" fmla="*/ 3048120 h 3047760"/>
                </a:gdLst>
                <a:ahLst/>
                <a:rect l="textAreaLeft" t="textAreaTop" r="textAreaRight" b="textAreaBottom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205" name="Group 17"/>
            <p:cNvGrpSpPr/>
            <p:nvPr/>
          </p:nvGrpSpPr>
          <p:grpSpPr>
            <a:xfrm>
              <a:off x="6480" y="3602880"/>
              <a:ext cx="2922480" cy="2732400"/>
              <a:chOff x="6480" y="3602880"/>
              <a:chExt cx="2922480" cy="2732400"/>
            </a:xfrm>
          </p:grpSpPr>
          <p:sp>
            <p:nvSpPr>
              <p:cNvPr id="206" name="Rectangle 18"/>
              <p:cNvSpPr/>
              <p:nvPr/>
            </p:nvSpPr>
            <p:spPr>
              <a:xfrm rot="6798600">
                <a:off x="153360" y="61592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7" name="Rectangle 19"/>
              <p:cNvSpPr/>
              <p:nvPr/>
            </p:nvSpPr>
            <p:spPr>
              <a:xfrm rot="6798600">
                <a:off x="89640" y="615600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8" name="Rectangle 20"/>
              <p:cNvSpPr/>
              <p:nvPr/>
            </p:nvSpPr>
            <p:spPr>
              <a:xfrm rot="6798600">
                <a:off x="34560" y="61466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9" name="Rectangle 21"/>
              <p:cNvSpPr/>
              <p:nvPr/>
            </p:nvSpPr>
            <p:spPr>
              <a:xfrm rot="6000000">
                <a:off x="460800" y="61624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0" name="Rectangle 22"/>
              <p:cNvSpPr/>
              <p:nvPr/>
            </p:nvSpPr>
            <p:spPr>
              <a:xfrm rot="6000000">
                <a:off x="40572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1" name="Rectangle 23"/>
              <p:cNvSpPr/>
              <p:nvPr/>
            </p:nvSpPr>
            <p:spPr>
              <a:xfrm rot="6250200">
                <a:off x="34236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2" name="Rectangle 24"/>
              <p:cNvSpPr/>
              <p:nvPr/>
            </p:nvSpPr>
            <p:spPr>
              <a:xfrm rot="6238800">
                <a:off x="278640" y="61657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3" name="Rectangle 25"/>
              <p:cNvSpPr/>
              <p:nvPr/>
            </p:nvSpPr>
            <p:spPr>
              <a:xfrm rot="5380800">
                <a:off x="786960" y="61369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4" name="Rectangle 26"/>
              <p:cNvSpPr/>
              <p:nvPr/>
            </p:nvSpPr>
            <p:spPr>
              <a:xfrm rot="5380800">
                <a:off x="723240" y="61434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5" name="Rectangle 27"/>
              <p:cNvSpPr/>
              <p:nvPr/>
            </p:nvSpPr>
            <p:spPr>
              <a:xfrm rot="5583000">
                <a:off x="659880" y="61498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6" name="Rectangle 28"/>
              <p:cNvSpPr/>
              <p:nvPr/>
            </p:nvSpPr>
            <p:spPr>
              <a:xfrm rot="5737800">
                <a:off x="591840" y="615924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7" name="Rectangle 29"/>
              <p:cNvSpPr/>
              <p:nvPr/>
            </p:nvSpPr>
            <p:spPr>
              <a:xfrm rot="4715400">
                <a:off x="1110960" y="60735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8" name="Rectangle 30"/>
              <p:cNvSpPr/>
              <p:nvPr/>
            </p:nvSpPr>
            <p:spPr>
              <a:xfrm rot="4924800">
                <a:off x="1045440" y="6083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9" name="Rectangle 31"/>
              <p:cNvSpPr/>
              <p:nvPr/>
            </p:nvSpPr>
            <p:spPr>
              <a:xfrm rot="4924800">
                <a:off x="981720" y="61056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0" name="Rectangle 32"/>
              <p:cNvSpPr/>
              <p:nvPr/>
            </p:nvSpPr>
            <p:spPr>
              <a:xfrm rot="5041200">
                <a:off x="920520" y="61084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1" name="Rectangle 33"/>
              <p:cNvSpPr/>
              <p:nvPr/>
            </p:nvSpPr>
            <p:spPr>
              <a:xfrm rot="3816600">
                <a:off x="1422000" y="59688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2" name="Rectangle 34"/>
              <p:cNvSpPr/>
              <p:nvPr/>
            </p:nvSpPr>
            <p:spPr>
              <a:xfrm rot="3816600">
                <a:off x="1358640" y="5997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3" name="Rectangle 35"/>
              <p:cNvSpPr/>
              <p:nvPr/>
            </p:nvSpPr>
            <p:spPr>
              <a:xfrm rot="4104000">
                <a:off x="1299240" y="60130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4" name="Rectangle 36"/>
              <p:cNvSpPr/>
              <p:nvPr/>
            </p:nvSpPr>
            <p:spPr>
              <a:xfrm rot="4325400">
                <a:off x="1233720" y="60354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5" name="Rectangle 37"/>
              <p:cNvSpPr/>
              <p:nvPr/>
            </p:nvSpPr>
            <p:spPr>
              <a:xfrm rot="3367800">
                <a:off x="1710000" y="5841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6" name="Rectangle 38"/>
              <p:cNvSpPr/>
              <p:nvPr/>
            </p:nvSpPr>
            <p:spPr>
              <a:xfrm rot="3367800">
                <a:off x="1650600" y="5867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7" name="Rectangle 39"/>
              <p:cNvSpPr/>
              <p:nvPr/>
            </p:nvSpPr>
            <p:spPr>
              <a:xfrm rot="3367800">
                <a:off x="1595520" y="5895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8" name="Rectangle 40"/>
              <p:cNvSpPr/>
              <p:nvPr/>
            </p:nvSpPr>
            <p:spPr>
              <a:xfrm rot="3816600">
                <a:off x="1534320" y="59241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9" name="Rectangle 41"/>
              <p:cNvSpPr/>
              <p:nvPr/>
            </p:nvSpPr>
            <p:spPr>
              <a:xfrm rot="2302200">
                <a:off x="1953720" y="5694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0" name="Rectangle 42"/>
              <p:cNvSpPr/>
              <p:nvPr/>
            </p:nvSpPr>
            <p:spPr>
              <a:xfrm rot="2302200">
                <a:off x="1902960" y="5724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1" name="Rectangle 43"/>
              <p:cNvSpPr/>
              <p:nvPr/>
            </p:nvSpPr>
            <p:spPr>
              <a:xfrm rot="2707800">
                <a:off x="1872360" y="57528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2" name="Rectangle 44"/>
              <p:cNvSpPr/>
              <p:nvPr/>
            </p:nvSpPr>
            <p:spPr>
              <a:xfrm rot="2707800">
                <a:off x="1815840" y="5781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3" name="Rectangle 45"/>
              <p:cNvSpPr/>
              <p:nvPr/>
            </p:nvSpPr>
            <p:spPr>
              <a:xfrm rot="1525800">
                <a:off x="2173680" y="55130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4" name="Rectangle 46"/>
              <p:cNvSpPr/>
              <p:nvPr/>
            </p:nvSpPr>
            <p:spPr>
              <a:xfrm rot="1525800">
                <a:off x="2135880" y="5551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5" name="Rectangle 47"/>
              <p:cNvSpPr/>
              <p:nvPr/>
            </p:nvSpPr>
            <p:spPr>
              <a:xfrm rot="1788000">
                <a:off x="2095560" y="5586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6" name="Rectangle 48"/>
              <p:cNvSpPr/>
              <p:nvPr/>
            </p:nvSpPr>
            <p:spPr>
              <a:xfrm rot="1788000">
                <a:off x="2050920" y="5626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7" name="Rectangle 49"/>
              <p:cNvSpPr/>
              <p:nvPr/>
            </p:nvSpPr>
            <p:spPr>
              <a:xfrm rot="841800">
                <a:off x="2355840" y="53258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8" name="Rectangle 50"/>
              <p:cNvSpPr/>
              <p:nvPr/>
            </p:nvSpPr>
            <p:spPr>
              <a:xfrm rot="841800">
                <a:off x="2328120" y="53625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9" name="Rectangle 51"/>
              <p:cNvSpPr/>
              <p:nvPr/>
            </p:nvSpPr>
            <p:spPr>
              <a:xfrm rot="1308600">
                <a:off x="2298600" y="54036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0" name="Rectangle 52"/>
              <p:cNvSpPr/>
              <p:nvPr/>
            </p:nvSpPr>
            <p:spPr>
              <a:xfrm rot="1308600">
                <a:off x="2251800" y="5437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1" name="Rectangle 53"/>
              <p:cNvSpPr/>
              <p:nvPr/>
            </p:nvSpPr>
            <p:spPr>
              <a:xfrm rot="469800">
                <a:off x="2480760" y="51195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2" name="Rectangle 54"/>
              <p:cNvSpPr/>
              <p:nvPr/>
            </p:nvSpPr>
            <p:spPr>
              <a:xfrm rot="559800">
                <a:off x="2459520" y="51591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3" name="Rectangle 55"/>
              <p:cNvSpPr/>
              <p:nvPr/>
            </p:nvSpPr>
            <p:spPr>
              <a:xfrm rot="733800">
                <a:off x="2442600" y="52002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4" name="Rectangle 56"/>
              <p:cNvSpPr/>
              <p:nvPr/>
            </p:nvSpPr>
            <p:spPr>
              <a:xfrm rot="733800">
                <a:off x="2414880" y="52452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5" name="Rectangle 57"/>
              <p:cNvSpPr/>
              <p:nvPr/>
            </p:nvSpPr>
            <p:spPr>
              <a:xfrm rot="21306000">
                <a:off x="2563200" y="4914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6" name="Rectangle 58"/>
              <p:cNvSpPr/>
              <p:nvPr/>
            </p:nvSpPr>
            <p:spPr>
              <a:xfrm>
                <a:off x="2541960" y="49561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7" name="Rectangle 59"/>
              <p:cNvSpPr/>
              <p:nvPr/>
            </p:nvSpPr>
            <p:spPr>
              <a:xfrm>
                <a:off x="2540160" y="4995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8" name="Rectangle 60"/>
              <p:cNvSpPr/>
              <p:nvPr/>
            </p:nvSpPr>
            <p:spPr>
              <a:xfrm rot="214200">
                <a:off x="2516400" y="50367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9" name="Rectangle 61"/>
              <p:cNvSpPr/>
              <p:nvPr/>
            </p:nvSpPr>
            <p:spPr>
              <a:xfrm rot="20917800">
                <a:off x="2580120" y="470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0" name="Rectangle 62"/>
              <p:cNvSpPr/>
              <p:nvPr/>
            </p:nvSpPr>
            <p:spPr>
              <a:xfrm rot="21119400">
                <a:off x="2582280" y="4748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1" name="Rectangle 63"/>
              <p:cNvSpPr/>
              <p:nvPr/>
            </p:nvSpPr>
            <p:spPr>
              <a:xfrm rot="21119400">
                <a:off x="2582280" y="47862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2" name="Rectangle 64"/>
              <p:cNvSpPr/>
              <p:nvPr/>
            </p:nvSpPr>
            <p:spPr>
              <a:xfrm rot="21329400">
                <a:off x="2580120" y="4827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3" name="Rectangle 65"/>
              <p:cNvSpPr/>
              <p:nvPr/>
            </p:nvSpPr>
            <p:spPr>
              <a:xfrm rot="20467800">
                <a:off x="2554560" y="4512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4" name="Rectangle 66"/>
              <p:cNvSpPr/>
              <p:nvPr/>
            </p:nvSpPr>
            <p:spPr>
              <a:xfrm rot="20631600">
                <a:off x="2567520" y="4546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5" name="Rectangle 67"/>
              <p:cNvSpPr/>
              <p:nvPr/>
            </p:nvSpPr>
            <p:spPr>
              <a:xfrm rot="20631600">
                <a:off x="2573640" y="4584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6" name="Rectangle 68"/>
              <p:cNvSpPr/>
              <p:nvPr/>
            </p:nvSpPr>
            <p:spPr>
              <a:xfrm rot="20793600">
                <a:off x="2580120" y="4627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7" name="Rectangle 69"/>
              <p:cNvSpPr/>
              <p:nvPr/>
            </p:nvSpPr>
            <p:spPr>
              <a:xfrm rot="20056200">
                <a:off x="2465640" y="432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8" name="Rectangle 70"/>
              <p:cNvSpPr/>
              <p:nvPr/>
            </p:nvSpPr>
            <p:spPr>
              <a:xfrm rot="20257800">
                <a:off x="2488680" y="4368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9" name="Rectangle 71"/>
              <p:cNvSpPr/>
              <p:nvPr/>
            </p:nvSpPr>
            <p:spPr>
              <a:xfrm rot="20257800">
                <a:off x="2505600" y="4404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0" name="Rectangle 72"/>
              <p:cNvSpPr/>
              <p:nvPr/>
            </p:nvSpPr>
            <p:spPr>
              <a:xfrm rot="20257800">
                <a:off x="2526840" y="443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1" name="Rectangle 73"/>
              <p:cNvSpPr/>
              <p:nvPr/>
            </p:nvSpPr>
            <p:spPr>
              <a:xfrm rot="19671000">
                <a:off x="2330280" y="417168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2" name="Rectangle 74"/>
              <p:cNvSpPr/>
              <p:nvPr/>
            </p:nvSpPr>
            <p:spPr>
              <a:xfrm rot="19755600">
                <a:off x="2357640" y="4199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3" name="Rectangle 75"/>
              <p:cNvSpPr/>
              <p:nvPr/>
            </p:nvSpPr>
            <p:spPr>
              <a:xfrm rot="19847400">
                <a:off x="2389320" y="4233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4" name="Rectangle 76"/>
              <p:cNvSpPr/>
              <p:nvPr/>
            </p:nvSpPr>
            <p:spPr>
              <a:xfrm rot="19847400">
                <a:off x="2417040" y="4260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5" name="Rectangle 77"/>
              <p:cNvSpPr/>
              <p:nvPr/>
            </p:nvSpPr>
            <p:spPr>
              <a:xfrm rot="19133400">
                <a:off x="2145960" y="402912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6" name="Rectangle 78"/>
              <p:cNvSpPr/>
              <p:nvPr/>
            </p:nvSpPr>
            <p:spPr>
              <a:xfrm rot="19133400">
                <a:off x="2190240" y="405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7" name="Rectangle 79"/>
              <p:cNvSpPr/>
              <p:nvPr/>
            </p:nvSpPr>
            <p:spPr>
              <a:xfrm rot="19133400">
                <a:off x="2222280" y="4086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8" name="Rectangle 80"/>
              <p:cNvSpPr/>
              <p:nvPr/>
            </p:nvSpPr>
            <p:spPr>
              <a:xfrm rot="19257600">
                <a:off x="2260080" y="41115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9" name="Freeform 81"/>
              <p:cNvSpPr/>
              <p:nvPr/>
            </p:nvSpPr>
            <p:spPr>
              <a:xfrm>
                <a:off x="1028880" y="4068720"/>
                <a:ext cx="380520" cy="239400"/>
              </a:xfrm>
              <a:custGeom>
                <a:avLst/>
                <a:gdLst>
                  <a:gd name="textAreaLeft" fmla="*/ 0 w 380520"/>
                  <a:gd name="textAreaRight" fmla="*/ 380880 w 380520"/>
                  <a:gd name="textAreaTop" fmla="*/ 0 h 239400"/>
                  <a:gd name="textAreaBottom" fmla="*/ 239760 h 239400"/>
                </a:gdLst>
                <a:ahLst/>
                <a:rect l="textAreaLeft" t="textAreaTop" r="textAreaRight" b="textAreaBottom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0" name="Rectangle 82"/>
              <p:cNvSpPr/>
              <p:nvPr/>
            </p:nvSpPr>
            <p:spPr>
              <a:xfrm rot="6575400">
                <a:off x="-134280" y="4978080"/>
                <a:ext cx="1945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1" name="Rectangle 83"/>
              <p:cNvSpPr/>
              <p:nvPr/>
            </p:nvSpPr>
            <p:spPr>
              <a:xfrm rot="238800">
                <a:off x="8280" y="4994280"/>
                <a:ext cx="21819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2" name="Rectangle 84"/>
              <p:cNvSpPr/>
              <p:nvPr/>
            </p:nvSpPr>
            <p:spPr>
              <a:xfrm rot="18643200">
                <a:off x="1919880" y="39243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3" name="Rectangle 85"/>
              <p:cNvSpPr/>
              <p:nvPr/>
            </p:nvSpPr>
            <p:spPr>
              <a:xfrm rot="18643200">
                <a:off x="1968480" y="39463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4" name="Rectangle 86"/>
              <p:cNvSpPr/>
              <p:nvPr/>
            </p:nvSpPr>
            <p:spPr>
              <a:xfrm rot="18643200">
                <a:off x="2018880" y="3963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5" name="Rectangle 87"/>
              <p:cNvSpPr/>
              <p:nvPr/>
            </p:nvSpPr>
            <p:spPr>
              <a:xfrm rot="18939000">
                <a:off x="2061360" y="3983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6" name="Rectangle 88"/>
              <p:cNvSpPr/>
              <p:nvPr/>
            </p:nvSpPr>
            <p:spPr>
              <a:xfrm rot="17961600">
                <a:off x="1667520" y="3851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7" name="Rectangle 89"/>
              <p:cNvSpPr/>
              <p:nvPr/>
            </p:nvSpPr>
            <p:spPr>
              <a:xfrm rot="17961600">
                <a:off x="1724760" y="38642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8" name="Rectangle 90"/>
              <p:cNvSpPr/>
              <p:nvPr/>
            </p:nvSpPr>
            <p:spPr>
              <a:xfrm rot="18085200">
                <a:off x="1771560" y="3873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9" name="Rectangle 91"/>
              <p:cNvSpPr/>
              <p:nvPr/>
            </p:nvSpPr>
            <p:spPr>
              <a:xfrm rot="18379200">
                <a:off x="1824480" y="389268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0" name="Rectangle 92"/>
              <p:cNvSpPr/>
              <p:nvPr/>
            </p:nvSpPr>
            <p:spPr>
              <a:xfrm rot="17262000">
                <a:off x="1373400" y="380376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1" name="Rectangle 93"/>
              <p:cNvSpPr/>
              <p:nvPr/>
            </p:nvSpPr>
            <p:spPr>
              <a:xfrm rot="17349600">
                <a:off x="1432800" y="381312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2" name="Rectangle 94"/>
              <p:cNvSpPr/>
              <p:nvPr/>
            </p:nvSpPr>
            <p:spPr>
              <a:xfrm rot="17349600">
                <a:off x="1498320" y="38196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3" name="Rectangle 95"/>
              <p:cNvSpPr/>
              <p:nvPr/>
            </p:nvSpPr>
            <p:spPr>
              <a:xfrm rot="17611200">
                <a:off x="1561680" y="382608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4" name="Rectangle 96"/>
              <p:cNvSpPr/>
              <p:nvPr/>
            </p:nvSpPr>
            <p:spPr>
              <a:xfrm rot="16737600">
                <a:off x="1064520" y="3800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5" name="Rectangle 97"/>
              <p:cNvSpPr/>
              <p:nvPr/>
            </p:nvSpPr>
            <p:spPr>
              <a:xfrm rot="16926600">
                <a:off x="1130040" y="3797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6" name="Rectangle 98"/>
              <p:cNvSpPr/>
              <p:nvPr/>
            </p:nvSpPr>
            <p:spPr>
              <a:xfrm rot="16953000">
                <a:off x="1191600" y="37940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7" name="Rectangle 99"/>
              <p:cNvSpPr/>
              <p:nvPr/>
            </p:nvSpPr>
            <p:spPr>
              <a:xfrm rot="17019600">
                <a:off x="1259280" y="37944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8" name="Rectangle 100"/>
              <p:cNvSpPr/>
              <p:nvPr/>
            </p:nvSpPr>
            <p:spPr>
              <a:xfrm rot="16404600">
                <a:off x="751320" y="3832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9" name="Rectangle 101"/>
              <p:cNvSpPr/>
              <p:nvPr/>
            </p:nvSpPr>
            <p:spPr>
              <a:xfrm rot="16239600">
                <a:off x="814680" y="38228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0" name="Rectangle 102"/>
              <p:cNvSpPr/>
              <p:nvPr/>
            </p:nvSpPr>
            <p:spPr>
              <a:xfrm rot="16311000">
                <a:off x="886680" y="3816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1" name="Rectangle 103"/>
              <p:cNvSpPr/>
              <p:nvPr/>
            </p:nvSpPr>
            <p:spPr>
              <a:xfrm rot="16435200">
                <a:off x="950400" y="3809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2" name="Rectangle 104"/>
              <p:cNvSpPr/>
              <p:nvPr/>
            </p:nvSpPr>
            <p:spPr>
              <a:xfrm rot="15468000">
                <a:off x="435960" y="3902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3" name="Rectangle 105"/>
              <p:cNvSpPr/>
              <p:nvPr/>
            </p:nvSpPr>
            <p:spPr>
              <a:xfrm rot="15379800">
                <a:off x="501840" y="3886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4" name="Rectangle 106"/>
              <p:cNvSpPr/>
              <p:nvPr/>
            </p:nvSpPr>
            <p:spPr>
              <a:xfrm rot="15489000">
                <a:off x="563040" y="38707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5" name="Rectangle 107"/>
              <p:cNvSpPr/>
              <p:nvPr/>
            </p:nvSpPr>
            <p:spPr>
              <a:xfrm rot="15680400">
                <a:off x="619920" y="38512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6" name="Rectangle 108"/>
              <p:cNvSpPr/>
              <p:nvPr/>
            </p:nvSpPr>
            <p:spPr>
              <a:xfrm rot="14223600">
                <a:off x="12600" y="40453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7" name="Rectangle 109"/>
              <p:cNvSpPr/>
              <p:nvPr/>
            </p:nvSpPr>
            <p:spPr>
              <a:xfrm rot="14431800">
                <a:off x="137520" y="3994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8" name="Rectangle 110"/>
              <p:cNvSpPr/>
              <p:nvPr/>
            </p:nvSpPr>
            <p:spPr>
              <a:xfrm rot="14797800">
                <a:off x="194760" y="397224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9" name="Rectangle 111"/>
              <p:cNvSpPr/>
              <p:nvPr/>
            </p:nvSpPr>
            <p:spPr>
              <a:xfrm rot="14797800">
                <a:off x="252000" y="3956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0" name="Rectangle 112"/>
              <p:cNvSpPr/>
              <p:nvPr/>
            </p:nvSpPr>
            <p:spPr>
              <a:xfrm rot="15142200">
                <a:off x="317520" y="393408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1" name="Rectangle 113"/>
              <p:cNvSpPr/>
              <p:nvPr/>
            </p:nvSpPr>
            <p:spPr>
              <a:xfrm rot="19723200">
                <a:off x="0" y="53384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2" name="Rectangle 114"/>
              <p:cNvSpPr/>
              <p:nvPr/>
            </p:nvSpPr>
            <p:spPr>
              <a:xfrm rot="3283800">
                <a:off x="1145880" y="551772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3" name="Rectangle 115"/>
              <p:cNvSpPr/>
              <p:nvPr/>
            </p:nvSpPr>
            <p:spPr>
              <a:xfrm rot="3283800">
                <a:off x="138240" y="443844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4" name="Rectangle 116"/>
              <p:cNvSpPr/>
              <p:nvPr/>
            </p:nvSpPr>
            <p:spPr>
              <a:xfrm rot="19723200">
                <a:off x="1481400" y="4525920"/>
                <a:ext cx="67068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5" name="Rectangle 117"/>
              <p:cNvSpPr/>
              <p:nvPr/>
            </p:nvSpPr>
            <p:spPr>
              <a:xfrm rot="5908800">
                <a:off x="459720" y="6211800"/>
                <a:ext cx="2188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6" name="Rectangle 118"/>
              <p:cNvSpPr/>
              <p:nvPr/>
            </p:nvSpPr>
            <p:spPr>
              <a:xfrm rot="6684000">
                <a:off x="133560" y="6211800"/>
                <a:ext cx="22824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7" name="Rectangle 119"/>
              <p:cNvSpPr/>
              <p:nvPr/>
            </p:nvSpPr>
            <p:spPr>
              <a:xfrm rot="5245800">
                <a:off x="799200" y="617652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8" name="Rectangle 120"/>
              <p:cNvSpPr/>
              <p:nvPr/>
            </p:nvSpPr>
            <p:spPr>
              <a:xfrm rot="4500600">
                <a:off x="1139760" y="610344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9" name="Rectangle 121"/>
              <p:cNvSpPr/>
              <p:nvPr/>
            </p:nvSpPr>
            <p:spPr>
              <a:xfrm rot="3805200">
                <a:off x="1453320" y="599400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0" name="Rectangle 122"/>
              <p:cNvSpPr/>
              <p:nvPr/>
            </p:nvSpPr>
            <p:spPr>
              <a:xfrm rot="3060000">
                <a:off x="1755720" y="585108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1" name="Rectangle 123"/>
              <p:cNvSpPr/>
              <p:nvPr/>
            </p:nvSpPr>
            <p:spPr>
              <a:xfrm rot="2090400">
                <a:off x="1985400" y="568620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2" name="Rectangle 124"/>
              <p:cNvSpPr/>
              <p:nvPr/>
            </p:nvSpPr>
            <p:spPr>
              <a:xfrm rot="14431800">
                <a:off x="-37800" y="397836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3" name="Rectangle 125"/>
              <p:cNvSpPr/>
              <p:nvPr/>
            </p:nvSpPr>
            <p:spPr>
              <a:xfrm rot="15193200">
                <a:off x="287640" y="386244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4" name="Rectangle 126"/>
              <p:cNvSpPr/>
              <p:nvPr/>
            </p:nvSpPr>
            <p:spPr>
              <a:xfrm rot="16629600">
                <a:off x="946080" y="375300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5" name="Rectangle 127"/>
              <p:cNvSpPr/>
              <p:nvPr/>
            </p:nvSpPr>
            <p:spPr>
              <a:xfrm rot="17301600">
                <a:off x="1263240" y="374688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6" name="Rectangle 128"/>
              <p:cNvSpPr/>
              <p:nvPr/>
            </p:nvSpPr>
            <p:spPr>
              <a:xfrm rot="17923800">
                <a:off x="1563840" y="3787920"/>
                <a:ext cx="327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7" name="Rectangle 129"/>
              <p:cNvSpPr/>
              <p:nvPr/>
            </p:nvSpPr>
            <p:spPr>
              <a:xfrm rot="18411600">
                <a:off x="1839240" y="38577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8" name="Rectangle 130"/>
              <p:cNvSpPr/>
              <p:nvPr/>
            </p:nvSpPr>
            <p:spPr>
              <a:xfrm rot="18990000">
                <a:off x="2082600" y="39639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9" name="Rectangle 131"/>
              <p:cNvSpPr/>
              <p:nvPr/>
            </p:nvSpPr>
            <p:spPr>
              <a:xfrm rot="19410000">
                <a:off x="2275200" y="4103640"/>
                <a:ext cx="3657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0" name="Rectangle 132"/>
              <p:cNvSpPr/>
              <p:nvPr/>
            </p:nvSpPr>
            <p:spPr>
              <a:xfrm rot="19871400">
                <a:off x="2427480" y="426708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1" name="Rectangle 133"/>
              <p:cNvSpPr/>
              <p:nvPr/>
            </p:nvSpPr>
            <p:spPr>
              <a:xfrm rot="20427600">
                <a:off x="2535480" y="4452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2" name="Rectangle 134"/>
              <p:cNvSpPr/>
              <p:nvPr/>
            </p:nvSpPr>
            <p:spPr>
              <a:xfrm rot="20846400">
                <a:off x="2577600" y="465120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3" name="Rectangle 135"/>
              <p:cNvSpPr/>
              <p:nvPr/>
            </p:nvSpPr>
            <p:spPr>
              <a:xfrm rot="21312000">
                <a:off x="2567520" y="4866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4" name="Rectangle 136"/>
              <p:cNvSpPr/>
              <p:nvPr/>
            </p:nvSpPr>
            <p:spPr>
              <a:xfrm rot="696600">
                <a:off x="2383200" y="529740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5" name="Rectangle 137"/>
              <p:cNvSpPr/>
              <p:nvPr/>
            </p:nvSpPr>
            <p:spPr>
              <a:xfrm rot="1530000">
                <a:off x="2203200" y="5500440"/>
                <a:ext cx="29592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6" name="Freeform 138"/>
              <p:cNvSpPr/>
              <p:nvPr/>
            </p:nvSpPr>
            <p:spPr>
              <a:xfrm>
                <a:off x="1799280" y="4978440"/>
                <a:ext cx="431280" cy="190080"/>
              </a:xfrm>
              <a:custGeom>
                <a:avLst/>
                <a:gdLst>
                  <a:gd name="textAreaLeft" fmla="*/ 0 w 431280"/>
                  <a:gd name="textAreaRight" fmla="*/ 431640 w 4312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7" name="Freeform 139"/>
              <p:cNvSpPr/>
              <p:nvPr/>
            </p:nvSpPr>
            <p:spPr>
              <a:xfrm>
                <a:off x="40320" y="4321080"/>
                <a:ext cx="190080" cy="1234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8" name="Freeform 140"/>
              <p:cNvSpPr/>
              <p:nvPr/>
            </p:nvSpPr>
            <p:spPr>
              <a:xfrm>
                <a:off x="205200" y="4208400"/>
                <a:ext cx="213480" cy="140760"/>
              </a:xfrm>
              <a:custGeom>
                <a:avLst/>
                <a:gdLst>
                  <a:gd name="textAreaLeft" fmla="*/ 0 w 213480"/>
                  <a:gd name="textAreaRight" fmla="*/ 213840 w 213480"/>
                  <a:gd name="textAreaTop" fmla="*/ 0 h 140760"/>
                  <a:gd name="textAreaBottom" fmla="*/ 141120 h 140760"/>
                </a:gdLst>
                <a:ahLst/>
                <a:rect l="textAreaLeft" t="textAreaTop" r="textAreaRight" b="textAreaBottom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9" name="Freeform 141"/>
              <p:cNvSpPr/>
              <p:nvPr/>
            </p:nvSpPr>
            <p:spPr>
              <a:xfrm>
                <a:off x="1433160" y="5559480"/>
                <a:ext cx="175320" cy="123480"/>
              </a:xfrm>
              <a:custGeom>
                <a:avLst/>
                <a:gdLst>
                  <a:gd name="textAreaLeft" fmla="*/ 0 w 175320"/>
                  <a:gd name="textAreaRight" fmla="*/ 175680 w 17532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0" name="Freeform 142"/>
              <p:cNvSpPr/>
              <p:nvPr/>
            </p:nvSpPr>
            <p:spPr>
              <a:xfrm>
                <a:off x="1989720" y="4416480"/>
                <a:ext cx="190080" cy="11412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14120"/>
                  <a:gd name="textAreaBottom" fmla="*/ 114480 h 114120"/>
                </a:gdLst>
                <a:ahLst/>
                <a:rect l="textAreaLeft" t="textAreaTop" r="textAreaRight" b="textAreaBottom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1" name="Freeform 143"/>
              <p:cNvSpPr/>
              <p:nvPr/>
            </p:nvSpPr>
            <p:spPr>
              <a:xfrm>
                <a:off x="1900800" y="4311720"/>
                <a:ext cx="190080" cy="1328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32840"/>
                  <a:gd name="textAreaBottom" fmla="*/ 133200 h 132840"/>
                </a:gdLst>
                <a:ahLst/>
                <a:rect l="textAreaLeft" t="textAreaTop" r="textAreaRight" b="textAreaBottom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2" name="Freeform 144"/>
              <p:cNvSpPr/>
              <p:nvPr/>
            </p:nvSpPr>
            <p:spPr>
              <a:xfrm>
                <a:off x="14760" y="6091200"/>
                <a:ext cx="12240" cy="1872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720"/>
                  <a:gd name="textAreaBottom" fmla="*/ 19080 h 18720"/>
                </a:gdLst>
                <a:ahLst/>
                <a:rect l="textAreaLeft" t="textAreaTop" r="textAreaRight" b="textAreaBottom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3" name="Freeform 145"/>
              <p:cNvSpPr/>
              <p:nvPr/>
            </p:nvSpPr>
            <p:spPr>
              <a:xfrm>
                <a:off x="14760" y="4056120"/>
                <a:ext cx="63000" cy="7596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75960"/>
                  <a:gd name="textAreaBottom" fmla="*/ 76320 h 75960"/>
                </a:gdLst>
                <a:ahLst/>
                <a:rect l="textAreaLeft" t="textAreaTop" r="textAreaRight" b="textAreaBottom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4" name="Freeform 146"/>
              <p:cNvSpPr/>
              <p:nvPr/>
            </p:nvSpPr>
            <p:spPr>
              <a:xfrm>
                <a:off x="14760" y="6100920"/>
                <a:ext cx="75960" cy="10440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104400"/>
                  <a:gd name="textAreaBottom" fmla="*/ 104760 h 104400"/>
                </a:gdLst>
                <a:ahLst/>
                <a:rect l="textAreaLeft" t="textAreaTop" r="textAreaRight" b="textAreaBottom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5" name="Rectangle 147"/>
              <p:cNvSpPr/>
              <p:nvPr/>
            </p:nvSpPr>
            <p:spPr>
              <a:xfrm rot="244800">
                <a:off x="2490840" y="5081400"/>
                <a:ext cx="3405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6" name="Rectangle 148"/>
              <p:cNvSpPr/>
              <p:nvPr/>
            </p:nvSpPr>
            <p:spPr>
              <a:xfrm rot="16001400">
                <a:off x="613800" y="378828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7" name="Freeform 149"/>
              <p:cNvSpPr/>
              <p:nvPr/>
            </p:nvSpPr>
            <p:spPr>
              <a:xfrm>
                <a:off x="294120" y="5672160"/>
                <a:ext cx="304560" cy="24408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244080"/>
                  <a:gd name="textAreaBottom" fmla="*/ 244440 h 244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8" name="Freeform 150"/>
              <p:cNvSpPr/>
              <p:nvPr/>
            </p:nvSpPr>
            <p:spPr>
              <a:xfrm rot="18742800">
                <a:off x="1309680" y="5635800"/>
                <a:ext cx="143640" cy="109080"/>
              </a:xfrm>
              <a:custGeom>
                <a:avLst/>
                <a:gdLst>
                  <a:gd name="textAreaLeft" fmla="*/ 0 w 143640"/>
                  <a:gd name="textAreaRight" fmla="*/ 144000 w 143640"/>
                  <a:gd name="textAreaTop" fmla="*/ 0 h 109080"/>
                  <a:gd name="textAreaBottom" fmla="*/ 109440 h 109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9" name="Freeform 151"/>
              <p:cNvSpPr/>
              <p:nvPr/>
            </p:nvSpPr>
            <p:spPr>
              <a:xfrm>
                <a:off x="497520" y="3973680"/>
                <a:ext cx="736200" cy="2018880"/>
              </a:xfrm>
              <a:custGeom>
                <a:avLst/>
                <a:gdLst>
                  <a:gd name="textAreaLeft" fmla="*/ 0 w 736200"/>
                  <a:gd name="textAreaRight" fmla="*/ 736560 w 736200"/>
                  <a:gd name="textAreaTop" fmla="*/ 0 h 2018880"/>
                  <a:gd name="textAreaBottom" fmla="*/ 2019240 h 2018880"/>
                </a:gdLst>
                <a:ahLst/>
                <a:rect l="textAreaLeft" t="textAreaTop" r="textAreaRight" b="textAreaBottom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85a67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40" name="Oval 152"/>
              <p:cNvSpPr/>
              <p:nvPr/>
            </p:nvSpPr>
            <p:spPr>
              <a:xfrm rot="19915800">
                <a:off x="626040" y="4836960"/>
                <a:ext cx="467280" cy="275760"/>
              </a:xfrm>
              <a:prstGeom prst="ellipse">
                <a:avLst/>
              </a:prstGeom>
              <a:gradFill rotWithShape="0">
                <a:gsLst>
                  <a:gs pos="0">
                    <a:srgbClr val="525461"/>
                  </a:gs>
                  <a:gs pos="50000">
                    <a:srgbClr val="5b5d6b"/>
                  </a:gs>
                  <a:gs pos="100000">
                    <a:srgbClr val="525461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</p:grpSp>
      <p:sp>
        <p:nvSpPr>
          <p:cNvPr id="341" name="PlaceHolder 1"/>
          <p:cNvSpPr>
            <a:spLocks noGrp="1"/>
          </p:cNvSpPr>
          <p:nvPr>
            <p:ph type="sldNum" idx="2"/>
          </p:nvPr>
        </p:nvSpPr>
        <p:spPr>
          <a:xfrm>
            <a:off x="10416240" y="6093000"/>
            <a:ext cx="1373400" cy="62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0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D6B05DE-38CC-4B34-98E9-7642154551B9}" type="slidenum">
              <a:rPr b="0" lang="hu-HU" sz="1000" spc="-1" strike="noStrike">
                <a:solidFill>
                  <a:srgbClr val="ffffff"/>
                </a:solidFill>
                <a:latin typeface="Arial"/>
              </a:rPr>
              <a:t>&lt;szám&gt;</a:t>
            </a:fld>
            <a:endParaRPr b="0" lang="hu-H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r>
              <a:rPr b="0" lang="hu-HU" sz="4400" spc="-1" strike="noStrike">
                <a:solidFill>
                  <a:srgbClr val="ffffff"/>
                </a:solidFill>
                <a:latin typeface="Tahoma"/>
              </a:rPr>
              <a:t>Címszöveg formátumának szerkesztése</a:t>
            </a: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Vázlatszöveg formátumának szerkesztése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Második vázlatszint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Harmadik vázlatszint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Negyedik vázlatszint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Ötödik vázlatszint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Hatodik vázlatszint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Hetedik vázlatszint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a5c6c"/>
            </a:gs>
            <a:gs pos="100000">
              <a:srgbClr val="52546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 2"/>
          <p:cNvGrpSpPr/>
          <p:nvPr/>
        </p:nvGrpSpPr>
        <p:grpSpPr>
          <a:xfrm>
            <a:off x="6480" y="1422360"/>
            <a:ext cx="12189600" cy="5435280"/>
            <a:chOff x="6480" y="1422360"/>
            <a:chExt cx="12189600" cy="5435280"/>
          </a:xfrm>
        </p:grpSpPr>
        <p:grpSp>
          <p:nvGrpSpPr>
            <p:cNvPr id="381" name="Group 3"/>
            <p:cNvGrpSpPr/>
            <p:nvPr/>
          </p:nvGrpSpPr>
          <p:grpSpPr>
            <a:xfrm>
              <a:off x="42480" y="1422360"/>
              <a:ext cx="12153600" cy="5435280"/>
              <a:chOff x="42480" y="1422360"/>
              <a:chExt cx="12153600" cy="5435280"/>
            </a:xfrm>
          </p:grpSpPr>
          <p:sp>
            <p:nvSpPr>
              <p:cNvPr id="382" name="Freeform 4"/>
              <p:cNvSpPr/>
              <p:nvPr/>
            </p:nvSpPr>
            <p:spPr>
              <a:xfrm>
                <a:off x="2961360" y="1771560"/>
                <a:ext cx="5958000" cy="3349440"/>
              </a:xfrm>
              <a:custGeom>
                <a:avLst/>
                <a:gdLst>
                  <a:gd name="textAreaLeft" fmla="*/ 0 w 5958000"/>
                  <a:gd name="textAreaRight" fmla="*/ 5958360 w 5958000"/>
                  <a:gd name="textAreaTop" fmla="*/ 0 h 3349440"/>
                  <a:gd name="textAreaBottom" fmla="*/ 3349800 h 3349440"/>
                </a:gdLst>
                <a:ahLst/>
                <a:rect l="textAreaLeft" t="textAreaTop" r="textAreaRight" b="textAreaBottom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3" name="Freeform 5"/>
              <p:cNvSpPr/>
              <p:nvPr/>
            </p:nvSpPr>
            <p:spPr>
              <a:xfrm>
                <a:off x="1422360" y="1771560"/>
                <a:ext cx="8394480" cy="3755520"/>
              </a:xfrm>
              <a:custGeom>
                <a:avLst/>
                <a:gdLst>
                  <a:gd name="textAreaLeft" fmla="*/ 0 w 8394480"/>
                  <a:gd name="textAreaRight" fmla="*/ 8394840 w 8394480"/>
                  <a:gd name="textAreaTop" fmla="*/ 0 h 3755520"/>
                  <a:gd name="textAreaBottom" fmla="*/ 3755880 h 3755520"/>
                </a:gdLst>
                <a:ahLst/>
                <a:rect l="textAreaLeft" t="textAreaTop" r="textAreaRight" b="textAreaBottom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4" name="Freeform 6"/>
              <p:cNvSpPr/>
              <p:nvPr/>
            </p:nvSpPr>
            <p:spPr>
              <a:xfrm>
                <a:off x="42480" y="1697040"/>
                <a:ext cx="12132360" cy="4932000"/>
              </a:xfrm>
              <a:custGeom>
                <a:avLst/>
                <a:gdLst>
                  <a:gd name="textAreaLeft" fmla="*/ 0 w 12132360"/>
                  <a:gd name="textAreaRight" fmla="*/ 12132720 w 12132360"/>
                  <a:gd name="textAreaTop" fmla="*/ 0 h 4932000"/>
                  <a:gd name="textAreaBottom" fmla="*/ 4932360 h 4932000"/>
                </a:gdLst>
                <a:ahLst/>
                <a:rect l="textAreaLeft" t="textAreaTop" r="textAreaRight" b="textAreaBottom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5" name="Freeform 7"/>
              <p:cNvSpPr/>
              <p:nvPr/>
            </p:nvSpPr>
            <p:spPr>
              <a:xfrm>
                <a:off x="512280" y="1817640"/>
                <a:ext cx="11666880" cy="4381200"/>
              </a:xfrm>
              <a:custGeom>
                <a:avLst/>
                <a:gdLst>
                  <a:gd name="textAreaLeft" fmla="*/ 0 w 11666880"/>
                  <a:gd name="textAreaRight" fmla="*/ 11667240 w 11666880"/>
                  <a:gd name="textAreaTop" fmla="*/ 0 h 4381200"/>
                  <a:gd name="textAreaBottom" fmla="*/ 4381560 h 4381200"/>
                </a:gdLst>
                <a:ahLst/>
                <a:rect l="textAreaLeft" t="textAreaTop" r="textAreaRight" b="textAreaBottom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6" name="Freeform 8"/>
              <p:cNvSpPr/>
              <p:nvPr/>
            </p:nvSpPr>
            <p:spPr>
              <a:xfrm>
                <a:off x="10244520" y="1562040"/>
                <a:ext cx="1671840" cy="1887120"/>
              </a:xfrm>
              <a:custGeom>
                <a:avLst/>
                <a:gdLst>
                  <a:gd name="textAreaLeft" fmla="*/ 0 w 1671840"/>
                  <a:gd name="textAreaRight" fmla="*/ 1672200 w 1671840"/>
                  <a:gd name="textAreaTop" fmla="*/ 0 h 1887120"/>
                  <a:gd name="textAreaBottom" fmla="*/ 1887480 h 1887120"/>
                </a:gdLst>
                <a:ahLst/>
                <a:rect l="textAreaLeft" t="textAreaTop" r="textAreaRight" b="textAreaBottom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7" name="Freeform 9"/>
              <p:cNvSpPr/>
              <p:nvPr/>
            </p:nvSpPr>
            <p:spPr>
              <a:xfrm>
                <a:off x="10949400" y="1422360"/>
                <a:ext cx="1225080" cy="1773000"/>
              </a:xfrm>
              <a:custGeom>
                <a:avLst/>
                <a:gdLst>
                  <a:gd name="textAreaLeft" fmla="*/ 0 w 1225080"/>
                  <a:gd name="textAreaRight" fmla="*/ 1225440 w 1225080"/>
                  <a:gd name="textAreaTop" fmla="*/ 0 h 1773000"/>
                  <a:gd name="textAreaBottom" fmla="*/ 1773360 h 1773000"/>
                </a:gdLst>
                <a:ahLst/>
                <a:rect l="textAreaLeft" t="textAreaTop" r="textAreaRight" b="textAreaBottom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8" name="Freeform 10"/>
              <p:cNvSpPr/>
              <p:nvPr/>
            </p:nvSpPr>
            <p:spPr>
              <a:xfrm>
                <a:off x="6966000" y="1536840"/>
                <a:ext cx="5230080" cy="3803400"/>
              </a:xfrm>
              <a:custGeom>
                <a:avLst/>
                <a:gdLst>
                  <a:gd name="textAreaLeft" fmla="*/ 0 w 5230080"/>
                  <a:gd name="textAreaRight" fmla="*/ 5230440 w 5230080"/>
                  <a:gd name="textAreaTop" fmla="*/ 0 h 3803400"/>
                  <a:gd name="textAreaBottom" fmla="*/ 3803760 h 3803400"/>
                </a:gdLst>
                <a:ahLst/>
                <a:rect l="textAreaLeft" t="textAreaTop" r="textAreaRight" b="textAreaBottom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89" name="Freeform 11"/>
              <p:cNvSpPr/>
              <p:nvPr/>
            </p:nvSpPr>
            <p:spPr>
              <a:xfrm>
                <a:off x="5007960" y="1693800"/>
                <a:ext cx="2961000" cy="2141280"/>
              </a:xfrm>
              <a:custGeom>
                <a:avLst/>
                <a:gdLst>
                  <a:gd name="textAreaLeft" fmla="*/ 0 w 2961000"/>
                  <a:gd name="textAreaRight" fmla="*/ 2961360 w 2961000"/>
                  <a:gd name="textAreaTop" fmla="*/ 0 h 2141280"/>
                  <a:gd name="textAreaBottom" fmla="*/ 2141640 h 2141280"/>
                </a:gdLst>
                <a:ahLst/>
                <a:rect l="textAreaLeft" t="textAreaTop" r="textAreaRight" b="textAreaBottom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0" name="Freeform 12"/>
              <p:cNvSpPr/>
              <p:nvPr/>
            </p:nvSpPr>
            <p:spPr>
              <a:xfrm>
                <a:off x="9048600" y="3224160"/>
                <a:ext cx="2658240" cy="1285560"/>
              </a:xfrm>
              <a:custGeom>
                <a:avLst/>
                <a:gdLst>
                  <a:gd name="textAreaLeft" fmla="*/ 0 w 2658240"/>
                  <a:gd name="textAreaRight" fmla="*/ 2658600 w 2658240"/>
                  <a:gd name="textAreaTop" fmla="*/ 0 h 1285560"/>
                  <a:gd name="textAreaBottom" fmla="*/ 1285920 h 1285560"/>
                </a:gdLst>
                <a:ahLst/>
                <a:rect l="textAreaLeft" t="textAreaTop" r="textAreaRight" b="textAreaBottom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1" name="Freeform 13"/>
              <p:cNvSpPr/>
              <p:nvPr/>
            </p:nvSpPr>
            <p:spPr>
              <a:xfrm>
                <a:off x="6167880" y="5518080"/>
                <a:ext cx="6027840" cy="1250640"/>
              </a:xfrm>
              <a:custGeom>
                <a:avLst/>
                <a:gdLst>
                  <a:gd name="textAreaLeft" fmla="*/ 0 w 6027840"/>
                  <a:gd name="textAreaRight" fmla="*/ 6028200 w 6027840"/>
                  <a:gd name="textAreaTop" fmla="*/ 0 h 1250640"/>
                  <a:gd name="textAreaBottom" fmla="*/ 1251000 h 1250640"/>
                </a:gdLst>
                <a:ahLst/>
                <a:rect l="textAreaLeft" t="textAreaTop" r="textAreaRight" b="textAreaBottom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2" name="Freeform 14"/>
              <p:cNvSpPr/>
              <p:nvPr/>
            </p:nvSpPr>
            <p:spPr>
              <a:xfrm>
                <a:off x="11521080" y="1463760"/>
                <a:ext cx="675000" cy="1355400"/>
              </a:xfrm>
              <a:custGeom>
                <a:avLst/>
                <a:gdLst>
                  <a:gd name="textAreaLeft" fmla="*/ 0 w 675000"/>
                  <a:gd name="textAreaRight" fmla="*/ 675360 w 675000"/>
                  <a:gd name="textAreaTop" fmla="*/ 0 h 1355400"/>
                  <a:gd name="textAreaBottom" fmla="*/ 1355760 h 1355400"/>
                </a:gdLst>
                <a:ahLst/>
                <a:rect l="textAreaLeft" t="textAreaTop" r="textAreaRight" b="textAreaBottom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3" name="Freeform 15"/>
              <p:cNvSpPr/>
              <p:nvPr/>
            </p:nvSpPr>
            <p:spPr>
              <a:xfrm>
                <a:off x="10486080" y="5664240"/>
                <a:ext cx="1366920" cy="622080"/>
              </a:xfrm>
              <a:custGeom>
                <a:avLst/>
                <a:gdLst>
                  <a:gd name="textAreaLeft" fmla="*/ 0 w 1366920"/>
                  <a:gd name="textAreaRight" fmla="*/ 1367280 w 1366920"/>
                  <a:gd name="textAreaTop" fmla="*/ 0 h 622080"/>
                  <a:gd name="textAreaBottom" fmla="*/ 622440 h 622080"/>
                </a:gdLst>
                <a:ahLst/>
                <a:rect l="textAreaLeft" t="textAreaTop" r="textAreaRight" b="textAreaBottom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4" name="Freeform 16"/>
              <p:cNvSpPr/>
              <p:nvPr/>
            </p:nvSpPr>
            <p:spPr>
              <a:xfrm>
                <a:off x="105840" y="3809880"/>
                <a:ext cx="5790960" cy="3047760"/>
              </a:xfrm>
              <a:custGeom>
                <a:avLst/>
                <a:gdLst>
                  <a:gd name="textAreaLeft" fmla="*/ 0 w 5790960"/>
                  <a:gd name="textAreaRight" fmla="*/ 5791320 w 5790960"/>
                  <a:gd name="textAreaTop" fmla="*/ 0 h 3047760"/>
                  <a:gd name="textAreaBottom" fmla="*/ 3048120 h 3047760"/>
                </a:gdLst>
                <a:ahLst/>
                <a:rect l="textAreaLeft" t="textAreaTop" r="textAreaRight" b="textAreaBottom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395" name="Group 17"/>
            <p:cNvGrpSpPr/>
            <p:nvPr/>
          </p:nvGrpSpPr>
          <p:grpSpPr>
            <a:xfrm>
              <a:off x="6480" y="3602880"/>
              <a:ext cx="2922480" cy="2732400"/>
              <a:chOff x="6480" y="3602880"/>
              <a:chExt cx="2922480" cy="2732400"/>
            </a:xfrm>
          </p:grpSpPr>
          <p:sp>
            <p:nvSpPr>
              <p:cNvPr id="396" name="Rectangle 18"/>
              <p:cNvSpPr/>
              <p:nvPr/>
            </p:nvSpPr>
            <p:spPr>
              <a:xfrm rot="6798600">
                <a:off x="153360" y="61592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7" name="Rectangle 19"/>
              <p:cNvSpPr/>
              <p:nvPr/>
            </p:nvSpPr>
            <p:spPr>
              <a:xfrm rot="6798600">
                <a:off x="89640" y="615600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8" name="Rectangle 20"/>
              <p:cNvSpPr/>
              <p:nvPr/>
            </p:nvSpPr>
            <p:spPr>
              <a:xfrm rot="6798600">
                <a:off x="34560" y="61466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9" name="Rectangle 21"/>
              <p:cNvSpPr/>
              <p:nvPr/>
            </p:nvSpPr>
            <p:spPr>
              <a:xfrm rot="6000000">
                <a:off x="460800" y="61624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0" name="Rectangle 22"/>
              <p:cNvSpPr/>
              <p:nvPr/>
            </p:nvSpPr>
            <p:spPr>
              <a:xfrm rot="6000000">
                <a:off x="40572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1" name="Rectangle 23"/>
              <p:cNvSpPr/>
              <p:nvPr/>
            </p:nvSpPr>
            <p:spPr>
              <a:xfrm rot="6250200">
                <a:off x="34236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2" name="Rectangle 24"/>
              <p:cNvSpPr/>
              <p:nvPr/>
            </p:nvSpPr>
            <p:spPr>
              <a:xfrm rot="6238800">
                <a:off x="278640" y="61657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3" name="Rectangle 25"/>
              <p:cNvSpPr/>
              <p:nvPr/>
            </p:nvSpPr>
            <p:spPr>
              <a:xfrm rot="5380800">
                <a:off x="786960" y="61369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4" name="Rectangle 26"/>
              <p:cNvSpPr/>
              <p:nvPr/>
            </p:nvSpPr>
            <p:spPr>
              <a:xfrm rot="5380800">
                <a:off x="723240" y="61434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5" name="Rectangle 27"/>
              <p:cNvSpPr/>
              <p:nvPr/>
            </p:nvSpPr>
            <p:spPr>
              <a:xfrm rot="5583000">
                <a:off x="659880" y="61498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6" name="Rectangle 28"/>
              <p:cNvSpPr/>
              <p:nvPr/>
            </p:nvSpPr>
            <p:spPr>
              <a:xfrm rot="5737800">
                <a:off x="591840" y="615924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7" name="Rectangle 29"/>
              <p:cNvSpPr/>
              <p:nvPr/>
            </p:nvSpPr>
            <p:spPr>
              <a:xfrm rot="4715400">
                <a:off x="1110960" y="60735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8" name="Rectangle 30"/>
              <p:cNvSpPr/>
              <p:nvPr/>
            </p:nvSpPr>
            <p:spPr>
              <a:xfrm rot="4924800">
                <a:off x="1045440" y="6083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9" name="Rectangle 31"/>
              <p:cNvSpPr/>
              <p:nvPr/>
            </p:nvSpPr>
            <p:spPr>
              <a:xfrm rot="4924800">
                <a:off x="981720" y="61056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0" name="Rectangle 32"/>
              <p:cNvSpPr/>
              <p:nvPr/>
            </p:nvSpPr>
            <p:spPr>
              <a:xfrm rot="5041200">
                <a:off x="920520" y="61084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1" name="Rectangle 33"/>
              <p:cNvSpPr/>
              <p:nvPr/>
            </p:nvSpPr>
            <p:spPr>
              <a:xfrm rot="3816600">
                <a:off x="1422000" y="59688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2" name="Rectangle 34"/>
              <p:cNvSpPr/>
              <p:nvPr/>
            </p:nvSpPr>
            <p:spPr>
              <a:xfrm rot="3816600">
                <a:off x="1358640" y="5997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3" name="Rectangle 35"/>
              <p:cNvSpPr/>
              <p:nvPr/>
            </p:nvSpPr>
            <p:spPr>
              <a:xfrm rot="4104000">
                <a:off x="1299240" y="60130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4" name="Rectangle 36"/>
              <p:cNvSpPr/>
              <p:nvPr/>
            </p:nvSpPr>
            <p:spPr>
              <a:xfrm rot="4325400">
                <a:off x="1233720" y="60354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5" name="Rectangle 37"/>
              <p:cNvSpPr/>
              <p:nvPr/>
            </p:nvSpPr>
            <p:spPr>
              <a:xfrm rot="3367800">
                <a:off x="1710000" y="5841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6" name="Rectangle 38"/>
              <p:cNvSpPr/>
              <p:nvPr/>
            </p:nvSpPr>
            <p:spPr>
              <a:xfrm rot="3367800">
                <a:off x="1650600" y="5867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7" name="Rectangle 39"/>
              <p:cNvSpPr/>
              <p:nvPr/>
            </p:nvSpPr>
            <p:spPr>
              <a:xfrm rot="3367800">
                <a:off x="1595520" y="5895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8" name="Rectangle 40"/>
              <p:cNvSpPr/>
              <p:nvPr/>
            </p:nvSpPr>
            <p:spPr>
              <a:xfrm rot="3816600">
                <a:off x="1534320" y="59241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9" name="Rectangle 41"/>
              <p:cNvSpPr/>
              <p:nvPr/>
            </p:nvSpPr>
            <p:spPr>
              <a:xfrm rot="2302200">
                <a:off x="1953720" y="5694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0" name="Rectangle 42"/>
              <p:cNvSpPr/>
              <p:nvPr/>
            </p:nvSpPr>
            <p:spPr>
              <a:xfrm rot="2302200">
                <a:off x="1902960" y="5724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1" name="Rectangle 43"/>
              <p:cNvSpPr/>
              <p:nvPr/>
            </p:nvSpPr>
            <p:spPr>
              <a:xfrm rot="2707800">
                <a:off x="1872360" y="57528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2" name="Rectangle 44"/>
              <p:cNvSpPr/>
              <p:nvPr/>
            </p:nvSpPr>
            <p:spPr>
              <a:xfrm rot="2707800">
                <a:off x="1815840" y="5781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3" name="Rectangle 45"/>
              <p:cNvSpPr/>
              <p:nvPr/>
            </p:nvSpPr>
            <p:spPr>
              <a:xfrm rot="1525800">
                <a:off x="2173680" y="55130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4" name="Rectangle 46"/>
              <p:cNvSpPr/>
              <p:nvPr/>
            </p:nvSpPr>
            <p:spPr>
              <a:xfrm rot="1525800">
                <a:off x="2135880" y="5551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5" name="Rectangle 47"/>
              <p:cNvSpPr/>
              <p:nvPr/>
            </p:nvSpPr>
            <p:spPr>
              <a:xfrm rot="1788000">
                <a:off x="2095560" y="5586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6" name="Rectangle 48"/>
              <p:cNvSpPr/>
              <p:nvPr/>
            </p:nvSpPr>
            <p:spPr>
              <a:xfrm rot="1788000">
                <a:off x="2050920" y="5626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7" name="Rectangle 49"/>
              <p:cNvSpPr/>
              <p:nvPr/>
            </p:nvSpPr>
            <p:spPr>
              <a:xfrm rot="841800">
                <a:off x="2355840" y="53258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8" name="Rectangle 50"/>
              <p:cNvSpPr/>
              <p:nvPr/>
            </p:nvSpPr>
            <p:spPr>
              <a:xfrm rot="841800">
                <a:off x="2328120" y="53625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29" name="Rectangle 51"/>
              <p:cNvSpPr/>
              <p:nvPr/>
            </p:nvSpPr>
            <p:spPr>
              <a:xfrm rot="1308600">
                <a:off x="2298600" y="54036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0" name="Rectangle 52"/>
              <p:cNvSpPr/>
              <p:nvPr/>
            </p:nvSpPr>
            <p:spPr>
              <a:xfrm rot="1308600">
                <a:off x="2251800" y="5437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1" name="Rectangle 53"/>
              <p:cNvSpPr/>
              <p:nvPr/>
            </p:nvSpPr>
            <p:spPr>
              <a:xfrm rot="469800">
                <a:off x="2480760" y="51195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2" name="Rectangle 54"/>
              <p:cNvSpPr/>
              <p:nvPr/>
            </p:nvSpPr>
            <p:spPr>
              <a:xfrm rot="559800">
                <a:off x="2459520" y="51591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3" name="Rectangle 55"/>
              <p:cNvSpPr/>
              <p:nvPr/>
            </p:nvSpPr>
            <p:spPr>
              <a:xfrm rot="733800">
                <a:off x="2442600" y="52002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4" name="Rectangle 56"/>
              <p:cNvSpPr/>
              <p:nvPr/>
            </p:nvSpPr>
            <p:spPr>
              <a:xfrm rot="733800">
                <a:off x="2414880" y="52452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5" name="Rectangle 57"/>
              <p:cNvSpPr/>
              <p:nvPr/>
            </p:nvSpPr>
            <p:spPr>
              <a:xfrm rot="21306000">
                <a:off x="2563200" y="4914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6" name="Rectangle 58"/>
              <p:cNvSpPr/>
              <p:nvPr/>
            </p:nvSpPr>
            <p:spPr>
              <a:xfrm>
                <a:off x="2541960" y="49561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7" name="Rectangle 59"/>
              <p:cNvSpPr/>
              <p:nvPr/>
            </p:nvSpPr>
            <p:spPr>
              <a:xfrm>
                <a:off x="2540160" y="4995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8" name="Rectangle 60"/>
              <p:cNvSpPr/>
              <p:nvPr/>
            </p:nvSpPr>
            <p:spPr>
              <a:xfrm rot="214200">
                <a:off x="2516400" y="50367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39" name="Rectangle 61"/>
              <p:cNvSpPr/>
              <p:nvPr/>
            </p:nvSpPr>
            <p:spPr>
              <a:xfrm rot="20917800">
                <a:off x="2580120" y="470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0" name="Rectangle 62"/>
              <p:cNvSpPr/>
              <p:nvPr/>
            </p:nvSpPr>
            <p:spPr>
              <a:xfrm rot="21119400">
                <a:off x="2582280" y="4748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1" name="Rectangle 63"/>
              <p:cNvSpPr/>
              <p:nvPr/>
            </p:nvSpPr>
            <p:spPr>
              <a:xfrm rot="21119400">
                <a:off x="2582280" y="47862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2" name="Rectangle 64"/>
              <p:cNvSpPr/>
              <p:nvPr/>
            </p:nvSpPr>
            <p:spPr>
              <a:xfrm rot="21329400">
                <a:off x="2580120" y="4827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3" name="Rectangle 65"/>
              <p:cNvSpPr/>
              <p:nvPr/>
            </p:nvSpPr>
            <p:spPr>
              <a:xfrm rot="20467800">
                <a:off x="2554560" y="4512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4" name="Rectangle 66"/>
              <p:cNvSpPr/>
              <p:nvPr/>
            </p:nvSpPr>
            <p:spPr>
              <a:xfrm rot="20631600">
                <a:off x="2567520" y="4546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5" name="Rectangle 67"/>
              <p:cNvSpPr/>
              <p:nvPr/>
            </p:nvSpPr>
            <p:spPr>
              <a:xfrm rot="20631600">
                <a:off x="2573640" y="4584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6" name="Rectangle 68"/>
              <p:cNvSpPr/>
              <p:nvPr/>
            </p:nvSpPr>
            <p:spPr>
              <a:xfrm rot="20793600">
                <a:off x="2580120" y="4627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7" name="Rectangle 69"/>
              <p:cNvSpPr/>
              <p:nvPr/>
            </p:nvSpPr>
            <p:spPr>
              <a:xfrm rot="20056200">
                <a:off x="2465640" y="432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8" name="Rectangle 70"/>
              <p:cNvSpPr/>
              <p:nvPr/>
            </p:nvSpPr>
            <p:spPr>
              <a:xfrm rot="20257800">
                <a:off x="2488680" y="4368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49" name="Rectangle 71"/>
              <p:cNvSpPr/>
              <p:nvPr/>
            </p:nvSpPr>
            <p:spPr>
              <a:xfrm rot="20257800">
                <a:off x="2505600" y="4404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0" name="Rectangle 72"/>
              <p:cNvSpPr/>
              <p:nvPr/>
            </p:nvSpPr>
            <p:spPr>
              <a:xfrm rot="20257800">
                <a:off x="2526840" y="443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1" name="Rectangle 73"/>
              <p:cNvSpPr/>
              <p:nvPr/>
            </p:nvSpPr>
            <p:spPr>
              <a:xfrm rot="19671000">
                <a:off x="2330280" y="417168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2" name="Rectangle 74"/>
              <p:cNvSpPr/>
              <p:nvPr/>
            </p:nvSpPr>
            <p:spPr>
              <a:xfrm rot="19755600">
                <a:off x="2357640" y="4199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3" name="Rectangle 75"/>
              <p:cNvSpPr/>
              <p:nvPr/>
            </p:nvSpPr>
            <p:spPr>
              <a:xfrm rot="19847400">
                <a:off x="2389320" y="4233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4" name="Rectangle 76"/>
              <p:cNvSpPr/>
              <p:nvPr/>
            </p:nvSpPr>
            <p:spPr>
              <a:xfrm rot="19847400">
                <a:off x="2417040" y="4260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5" name="Rectangle 77"/>
              <p:cNvSpPr/>
              <p:nvPr/>
            </p:nvSpPr>
            <p:spPr>
              <a:xfrm rot="19133400">
                <a:off x="2145960" y="402912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6" name="Rectangle 78"/>
              <p:cNvSpPr/>
              <p:nvPr/>
            </p:nvSpPr>
            <p:spPr>
              <a:xfrm rot="19133400">
                <a:off x="2190240" y="405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7" name="Rectangle 79"/>
              <p:cNvSpPr/>
              <p:nvPr/>
            </p:nvSpPr>
            <p:spPr>
              <a:xfrm rot="19133400">
                <a:off x="2222280" y="4086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8" name="Rectangle 80"/>
              <p:cNvSpPr/>
              <p:nvPr/>
            </p:nvSpPr>
            <p:spPr>
              <a:xfrm rot="19257600">
                <a:off x="2260080" y="41115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9" name="Freeform 81"/>
              <p:cNvSpPr/>
              <p:nvPr/>
            </p:nvSpPr>
            <p:spPr>
              <a:xfrm>
                <a:off x="1028880" y="4068720"/>
                <a:ext cx="380520" cy="239400"/>
              </a:xfrm>
              <a:custGeom>
                <a:avLst/>
                <a:gdLst>
                  <a:gd name="textAreaLeft" fmla="*/ 0 w 380520"/>
                  <a:gd name="textAreaRight" fmla="*/ 380880 w 380520"/>
                  <a:gd name="textAreaTop" fmla="*/ 0 h 239400"/>
                  <a:gd name="textAreaBottom" fmla="*/ 239760 h 239400"/>
                </a:gdLst>
                <a:ahLst/>
                <a:rect l="textAreaLeft" t="textAreaTop" r="textAreaRight" b="textAreaBottom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0" name="Rectangle 82"/>
              <p:cNvSpPr/>
              <p:nvPr/>
            </p:nvSpPr>
            <p:spPr>
              <a:xfrm rot="6575400">
                <a:off x="-134280" y="4978080"/>
                <a:ext cx="1945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1" name="Rectangle 83"/>
              <p:cNvSpPr/>
              <p:nvPr/>
            </p:nvSpPr>
            <p:spPr>
              <a:xfrm rot="238800">
                <a:off x="8280" y="4994280"/>
                <a:ext cx="21819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2" name="Rectangle 84"/>
              <p:cNvSpPr/>
              <p:nvPr/>
            </p:nvSpPr>
            <p:spPr>
              <a:xfrm rot="18643200">
                <a:off x="1919880" y="39243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3" name="Rectangle 85"/>
              <p:cNvSpPr/>
              <p:nvPr/>
            </p:nvSpPr>
            <p:spPr>
              <a:xfrm rot="18643200">
                <a:off x="1968480" y="39463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4" name="Rectangle 86"/>
              <p:cNvSpPr/>
              <p:nvPr/>
            </p:nvSpPr>
            <p:spPr>
              <a:xfrm rot="18643200">
                <a:off x="2018880" y="3963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5" name="Rectangle 87"/>
              <p:cNvSpPr/>
              <p:nvPr/>
            </p:nvSpPr>
            <p:spPr>
              <a:xfrm rot="18939000">
                <a:off x="2061360" y="3983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6" name="Rectangle 88"/>
              <p:cNvSpPr/>
              <p:nvPr/>
            </p:nvSpPr>
            <p:spPr>
              <a:xfrm rot="17961600">
                <a:off x="1667520" y="3851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7" name="Rectangle 89"/>
              <p:cNvSpPr/>
              <p:nvPr/>
            </p:nvSpPr>
            <p:spPr>
              <a:xfrm rot="17961600">
                <a:off x="1724760" y="38642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8" name="Rectangle 90"/>
              <p:cNvSpPr/>
              <p:nvPr/>
            </p:nvSpPr>
            <p:spPr>
              <a:xfrm rot="18085200">
                <a:off x="1771560" y="3873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9" name="Rectangle 91"/>
              <p:cNvSpPr/>
              <p:nvPr/>
            </p:nvSpPr>
            <p:spPr>
              <a:xfrm rot="18379200">
                <a:off x="1824480" y="389268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0" name="Rectangle 92"/>
              <p:cNvSpPr/>
              <p:nvPr/>
            </p:nvSpPr>
            <p:spPr>
              <a:xfrm rot="17262000">
                <a:off x="1373400" y="380376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1" name="Rectangle 93"/>
              <p:cNvSpPr/>
              <p:nvPr/>
            </p:nvSpPr>
            <p:spPr>
              <a:xfrm rot="17349600">
                <a:off x="1432800" y="381312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2" name="Rectangle 94"/>
              <p:cNvSpPr/>
              <p:nvPr/>
            </p:nvSpPr>
            <p:spPr>
              <a:xfrm rot="17349600">
                <a:off x="1498320" y="38196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3" name="Rectangle 95"/>
              <p:cNvSpPr/>
              <p:nvPr/>
            </p:nvSpPr>
            <p:spPr>
              <a:xfrm rot="17611200">
                <a:off x="1561680" y="382608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4" name="Rectangle 96"/>
              <p:cNvSpPr/>
              <p:nvPr/>
            </p:nvSpPr>
            <p:spPr>
              <a:xfrm rot="16737600">
                <a:off x="1064520" y="3800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5" name="Rectangle 97"/>
              <p:cNvSpPr/>
              <p:nvPr/>
            </p:nvSpPr>
            <p:spPr>
              <a:xfrm rot="16926600">
                <a:off x="1130040" y="3797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6" name="Rectangle 98"/>
              <p:cNvSpPr/>
              <p:nvPr/>
            </p:nvSpPr>
            <p:spPr>
              <a:xfrm rot="16953000">
                <a:off x="1191600" y="37940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7" name="Rectangle 99"/>
              <p:cNvSpPr/>
              <p:nvPr/>
            </p:nvSpPr>
            <p:spPr>
              <a:xfrm rot="17019600">
                <a:off x="1259280" y="37944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8" name="Rectangle 100"/>
              <p:cNvSpPr/>
              <p:nvPr/>
            </p:nvSpPr>
            <p:spPr>
              <a:xfrm rot="16404600">
                <a:off x="751320" y="3832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9" name="Rectangle 101"/>
              <p:cNvSpPr/>
              <p:nvPr/>
            </p:nvSpPr>
            <p:spPr>
              <a:xfrm rot="16239600">
                <a:off x="814680" y="38228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0" name="Rectangle 102"/>
              <p:cNvSpPr/>
              <p:nvPr/>
            </p:nvSpPr>
            <p:spPr>
              <a:xfrm rot="16311000">
                <a:off x="886680" y="3816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1" name="Rectangle 103"/>
              <p:cNvSpPr/>
              <p:nvPr/>
            </p:nvSpPr>
            <p:spPr>
              <a:xfrm rot="16435200">
                <a:off x="950400" y="3809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2" name="Rectangle 104"/>
              <p:cNvSpPr/>
              <p:nvPr/>
            </p:nvSpPr>
            <p:spPr>
              <a:xfrm rot="15468000">
                <a:off x="435960" y="3902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3" name="Rectangle 105"/>
              <p:cNvSpPr/>
              <p:nvPr/>
            </p:nvSpPr>
            <p:spPr>
              <a:xfrm rot="15379800">
                <a:off x="501840" y="3886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4" name="Rectangle 106"/>
              <p:cNvSpPr/>
              <p:nvPr/>
            </p:nvSpPr>
            <p:spPr>
              <a:xfrm rot="15489000">
                <a:off x="563040" y="38707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5" name="Rectangle 107"/>
              <p:cNvSpPr/>
              <p:nvPr/>
            </p:nvSpPr>
            <p:spPr>
              <a:xfrm rot="15680400">
                <a:off x="619920" y="38512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6" name="Rectangle 108"/>
              <p:cNvSpPr/>
              <p:nvPr/>
            </p:nvSpPr>
            <p:spPr>
              <a:xfrm rot="14223600">
                <a:off x="12600" y="40453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7" name="Rectangle 109"/>
              <p:cNvSpPr/>
              <p:nvPr/>
            </p:nvSpPr>
            <p:spPr>
              <a:xfrm rot="14431800">
                <a:off x="137520" y="3994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8" name="Rectangle 110"/>
              <p:cNvSpPr/>
              <p:nvPr/>
            </p:nvSpPr>
            <p:spPr>
              <a:xfrm rot="14797800">
                <a:off x="194760" y="397224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89" name="Rectangle 111"/>
              <p:cNvSpPr/>
              <p:nvPr/>
            </p:nvSpPr>
            <p:spPr>
              <a:xfrm rot="14797800">
                <a:off x="252000" y="3956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0" name="Rectangle 112"/>
              <p:cNvSpPr/>
              <p:nvPr/>
            </p:nvSpPr>
            <p:spPr>
              <a:xfrm rot="15142200">
                <a:off x="317520" y="393408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1" name="Rectangle 113"/>
              <p:cNvSpPr/>
              <p:nvPr/>
            </p:nvSpPr>
            <p:spPr>
              <a:xfrm rot="19723200">
                <a:off x="0" y="53384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2" name="Rectangle 114"/>
              <p:cNvSpPr/>
              <p:nvPr/>
            </p:nvSpPr>
            <p:spPr>
              <a:xfrm rot="3283800">
                <a:off x="1145880" y="551772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3" name="Rectangle 115"/>
              <p:cNvSpPr/>
              <p:nvPr/>
            </p:nvSpPr>
            <p:spPr>
              <a:xfrm rot="3283800">
                <a:off x="138240" y="443844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4" name="Rectangle 116"/>
              <p:cNvSpPr/>
              <p:nvPr/>
            </p:nvSpPr>
            <p:spPr>
              <a:xfrm rot="19723200">
                <a:off x="1481400" y="4525920"/>
                <a:ext cx="67068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5" name="Rectangle 117"/>
              <p:cNvSpPr/>
              <p:nvPr/>
            </p:nvSpPr>
            <p:spPr>
              <a:xfrm rot="5908800">
                <a:off x="459720" y="6211800"/>
                <a:ext cx="2188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6" name="Rectangle 118"/>
              <p:cNvSpPr/>
              <p:nvPr/>
            </p:nvSpPr>
            <p:spPr>
              <a:xfrm rot="6684000">
                <a:off x="133560" y="6211800"/>
                <a:ext cx="22824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7" name="Rectangle 119"/>
              <p:cNvSpPr/>
              <p:nvPr/>
            </p:nvSpPr>
            <p:spPr>
              <a:xfrm rot="5245800">
                <a:off x="799200" y="617652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8" name="Rectangle 120"/>
              <p:cNvSpPr/>
              <p:nvPr/>
            </p:nvSpPr>
            <p:spPr>
              <a:xfrm rot="4500600">
                <a:off x="1139760" y="610344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99" name="Rectangle 121"/>
              <p:cNvSpPr/>
              <p:nvPr/>
            </p:nvSpPr>
            <p:spPr>
              <a:xfrm rot="3805200">
                <a:off x="1453320" y="599400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0" name="Rectangle 122"/>
              <p:cNvSpPr/>
              <p:nvPr/>
            </p:nvSpPr>
            <p:spPr>
              <a:xfrm rot="3060000">
                <a:off x="1755720" y="585108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1" name="Rectangle 123"/>
              <p:cNvSpPr/>
              <p:nvPr/>
            </p:nvSpPr>
            <p:spPr>
              <a:xfrm rot="2090400">
                <a:off x="1985400" y="568620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2" name="Rectangle 124"/>
              <p:cNvSpPr/>
              <p:nvPr/>
            </p:nvSpPr>
            <p:spPr>
              <a:xfrm rot="14431800">
                <a:off x="-37800" y="397836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3" name="Rectangle 125"/>
              <p:cNvSpPr/>
              <p:nvPr/>
            </p:nvSpPr>
            <p:spPr>
              <a:xfrm rot="15193200">
                <a:off x="287640" y="386244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4" name="Rectangle 126"/>
              <p:cNvSpPr/>
              <p:nvPr/>
            </p:nvSpPr>
            <p:spPr>
              <a:xfrm rot="16629600">
                <a:off x="946080" y="375300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5" name="Rectangle 127"/>
              <p:cNvSpPr/>
              <p:nvPr/>
            </p:nvSpPr>
            <p:spPr>
              <a:xfrm rot="17301600">
                <a:off x="1263240" y="374688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6" name="Rectangle 128"/>
              <p:cNvSpPr/>
              <p:nvPr/>
            </p:nvSpPr>
            <p:spPr>
              <a:xfrm rot="17923800">
                <a:off x="1563840" y="3787920"/>
                <a:ext cx="327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7" name="Rectangle 129"/>
              <p:cNvSpPr/>
              <p:nvPr/>
            </p:nvSpPr>
            <p:spPr>
              <a:xfrm rot="18411600">
                <a:off x="1839240" y="38577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8" name="Rectangle 130"/>
              <p:cNvSpPr/>
              <p:nvPr/>
            </p:nvSpPr>
            <p:spPr>
              <a:xfrm rot="18990000">
                <a:off x="2082600" y="39639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09" name="Rectangle 131"/>
              <p:cNvSpPr/>
              <p:nvPr/>
            </p:nvSpPr>
            <p:spPr>
              <a:xfrm rot="19410000">
                <a:off x="2275200" y="4103640"/>
                <a:ext cx="3657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0" name="Rectangle 132"/>
              <p:cNvSpPr/>
              <p:nvPr/>
            </p:nvSpPr>
            <p:spPr>
              <a:xfrm rot="19871400">
                <a:off x="2427480" y="426708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1" name="Rectangle 133"/>
              <p:cNvSpPr/>
              <p:nvPr/>
            </p:nvSpPr>
            <p:spPr>
              <a:xfrm rot="20427600">
                <a:off x="2535480" y="4452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2" name="Rectangle 134"/>
              <p:cNvSpPr/>
              <p:nvPr/>
            </p:nvSpPr>
            <p:spPr>
              <a:xfrm rot="20846400">
                <a:off x="2577600" y="465120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3" name="Rectangle 135"/>
              <p:cNvSpPr/>
              <p:nvPr/>
            </p:nvSpPr>
            <p:spPr>
              <a:xfrm rot="21312000">
                <a:off x="2567520" y="4866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4" name="Rectangle 136"/>
              <p:cNvSpPr/>
              <p:nvPr/>
            </p:nvSpPr>
            <p:spPr>
              <a:xfrm rot="696600">
                <a:off x="2383200" y="529740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5" name="Rectangle 137"/>
              <p:cNvSpPr/>
              <p:nvPr/>
            </p:nvSpPr>
            <p:spPr>
              <a:xfrm rot="1530000">
                <a:off x="2203200" y="5500440"/>
                <a:ext cx="29592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6" name="Freeform 138"/>
              <p:cNvSpPr/>
              <p:nvPr/>
            </p:nvSpPr>
            <p:spPr>
              <a:xfrm>
                <a:off x="1799280" y="4978440"/>
                <a:ext cx="431280" cy="190080"/>
              </a:xfrm>
              <a:custGeom>
                <a:avLst/>
                <a:gdLst>
                  <a:gd name="textAreaLeft" fmla="*/ 0 w 431280"/>
                  <a:gd name="textAreaRight" fmla="*/ 431640 w 4312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7" name="Freeform 139"/>
              <p:cNvSpPr/>
              <p:nvPr/>
            </p:nvSpPr>
            <p:spPr>
              <a:xfrm>
                <a:off x="40320" y="4321080"/>
                <a:ext cx="190080" cy="1234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8" name="Freeform 140"/>
              <p:cNvSpPr/>
              <p:nvPr/>
            </p:nvSpPr>
            <p:spPr>
              <a:xfrm>
                <a:off x="205200" y="4208400"/>
                <a:ext cx="213480" cy="140760"/>
              </a:xfrm>
              <a:custGeom>
                <a:avLst/>
                <a:gdLst>
                  <a:gd name="textAreaLeft" fmla="*/ 0 w 213480"/>
                  <a:gd name="textAreaRight" fmla="*/ 213840 w 213480"/>
                  <a:gd name="textAreaTop" fmla="*/ 0 h 140760"/>
                  <a:gd name="textAreaBottom" fmla="*/ 141120 h 140760"/>
                </a:gdLst>
                <a:ahLst/>
                <a:rect l="textAreaLeft" t="textAreaTop" r="textAreaRight" b="textAreaBottom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19" name="Freeform 141"/>
              <p:cNvSpPr/>
              <p:nvPr/>
            </p:nvSpPr>
            <p:spPr>
              <a:xfrm>
                <a:off x="1433160" y="5559480"/>
                <a:ext cx="175320" cy="123480"/>
              </a:xfrm>
              <a:custGeom>
                <a:avLst/>
                <a:gdLst>
                  <a:gd name="textAreaLeft" fmla="*/ 0 w 175320"/>
                  <a:gd name="textAreaRight" fmla="*/ 175680 w 17532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0" name="Freeform 142"/>
              <p:cNvSpPr/>
              <p:nvPr/>
            </p:nvSpPr>
            <p:spPr>
              <a:xfrm>
                <a:off x="1989720" y="4416480"/>
                <a:ext cx="190080" cy="11412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14120"/>
                  <a:gd name="textAreaBottom" fmla="*/ 114480 h 114120"/>
                </a:gdLst>
                <a:ahLst/>
                <a:rect l="textAreaLeft" t="textAreaTop" r="textAreaRight" b="textAreaBottom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1" name="Freeform 143"/>
              <p:cNvSpPr/>
              <p:nvPr/>
            </p:nvSpPr>
            <p:spPr>
              <a:xfrm>
                <a:off x="1900800" y="4311720"/>
                <a:ext cx="190080" cy="1328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32840"/>
                  <a:gd name="textAreaBottom" fmla="*/ 133200 h 132840"/>
                </a:gdLst>
                <a:ahLst/>
                <a:rect l="textAreaLeft" t="textAreaTop" r="textAreaRight" b="textAreaBottom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2" name="Freeform 144"/>
              <p:cNvSpPr/>
              <p:nvPr/>
            </p:nvSpPr>
            <p:spPr>
              <a:xfrm>
                <a:off x="14760" y="6091200"/>
                <a:ext cx="12240" cy="1872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720"/>
                  <a:gd name="textAreaBottom" fmla="*/ 19080 h 18720"/>
                </a:gdLst>
                <a:ahLst/>
                <a:rect l="textAreaLeft" t="textAreaTop" r="textAreaRight" b="textAreaBottom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3" name="Freeform 145"/>
              <p:cNvSpPr/>
              <p:nvPr/>
            </p:nvSpPr>
            <p:spPr>
              <a:xfrm>
                <a:off x="14760" y="4056120"/>
                <a:ext cx="63000" cy="7596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75960"/>
                  <a:gd name="textAreaBottom" fmla="*/ 76320 h 75960"/>
                </a:gdLst>
                <a:ahLst/>
                <a:rect l="textAreaLeft" t="textAreaTop" r="textAreaRight" b="textAreaBottom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4" name="Freeform 146"/>
              <p:cNvSpPr/>
              <p:nvPr/>
            </p:nvSpPr>
            <p:spPr>
              <a:xfrm>
                <a:off x="14760" y="6100920"/>
                <a:ext cx="75960" cy="10440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104400"/>
                  <a:gd name="textAreaBottom" fmla="*/ 104760 h 104400"/>
                </a:gdLst>
                <a:ahLst/>
                <a:rect l="textAreaLeft" t="textAreaTop" r="textAreaRight" b="textAreaBottom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5" name="Rectangle 147"/>
              <p:cNvSpPr/>
              <p:nvPr/>
            </p:nvSpPr>
            <p:spPr>
              <a:xfrm rot="244800">
                <a:off x="2490840" y="5081400"/>
                <a:ext cx="3405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6" name="Rectangle 148"/>
              <p:cNvSpPr/>
              <p:nvPr/>
            </p:nvSpPr>
            <p:spPr>
              <a:xfrm rot="16001400">
                <a:off x="613800" y="378828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7" name="Freeform 149"/>
              <p:cNvSpPr/>
              <p:nvPr/>
            </p:nvSpPr>
            <p:spPr>
              <a:xfrm>
                <a:off x="294120" y="5672160"/>
                <a:ext cx="304560" cy="24408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244080"/>
                  <a:gd name="textAreaBottom" fmla="*/ 244440 h 244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8" name="Freeform 150"/>
              <p:cNvSpPr/>
              <p:nvPr/>
            </p:nvSpPr>
            <p:spPr>
              <a:xfrm rot="18742800">
                <a:off x="1309680" y="5635800"/>
                <a:ext cx="143640" cy="109080"/>
              </a:xfrm>
              <a:custGeom>
                <a:avLst/>
                <a:gdLst>
                  <a:gd name="textAreaLeft" fmla="*/ 0 w 143640"/>
                  <a:gd name="textAreaRight" fmla="*/ 144000 w 143640"/>
                  <a:gd name="textAreaTop" fmla="*/ 0 h 109080"/>
                  <a:gd name="textAreaBottom" fmla="*/ 109440 h 109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29" name="Freeform 151"/>
              <p:cNvSpPr/>
              <p:nvPr/>
            </p:nvSpPr>
            <p:spPr>
              <a:xfrm>
                <a:off x="497520" y="3973680"/>
                <a:ext cx="736200" cy="2018880"/>
              </a:xfrm>
              <a:custGeom>
                <a:avLst/>
                <a:gdLst>
                  <a:gd name="textAreaLeft" fmla="*/ 0 w 736200"/>
                  <a:gd name="textAreaRight" fmla="*/ 736560 w 736200"/>
                  <a:gd name="textAreaTop" fmla="*/ 0 h 2018880"/>
                  <a:gd name="textAreaBottom" fmla="*/ 2019240 h 2018880"/>
                </a:gdLst>
                <a:ahLst/>
                <a:rect l="textAreaLeft" t="textAreaTop" r="textAreaRight" b="textAreaBottom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85a67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30" name="Oval 152"/>
              <p:cNvSpPr/>
              <p:nvPr/>
            </p:nvSpPr>
            <p:spPr>
              <a:xfrm rot="19915800">
                <a:off x="626040" y="4836960"/>
                <a:ext cx="467280" cy="275760"/>
              </a:xfrm>
              <a:prstGeom prst="ellipse">
                <a:avLst/>
              </a:prstGeom>
              <a:gradFill rotWithShape="0">
                <a:gsLst>
                  <a:gs pos="0">
                    <a:srgbClr val="525461"/>
                  </a:gs>
                  <a:gs pos="50000">
                    <a:srgbClr val="5b5d6b"/>
                  </a:gs>
                  <a:gs pos="100000">
                    <a:srgbClr val="525461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</p:grpSp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hu-HU" sz="4400" spc="-1" strike="noStrike">
                <a:solidFill>
                  <a:srgbClr val="ffffcc"/>
                </a:solidFill>
                <a:latin typeface="Tahoma"/>
              </a:rPr>
              <a:t>Mintacím szerkesztése</a:t>
            </a: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561"/>
              </a:spcBef>
              <a:buClr>
                <a:srgbClr val="a3c145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Mintaszöveg szerkesztése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1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600" spc="-1" strike="noStrike">
                <a:solidFill>
                  <a:srgbClr val="ffffff"/>
                </a:solidFill>
                <a:latin typeface="Tahoma"/>
              </a:rPr>
              <a:t>Második szint</a:t>
            </a:r>
            <a:endParaRPr b="0" lang="hu-HU" sz="2600" spc="-1" strike="noStrike">
              <a:solidFill>
                <a:srgbClr val="ffffff"/>
              </a:solidFill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a3c145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Harmadik szint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Negyedik 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Ötödik 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sldNum" idx="3"/>
          </p:nvPr>
        </p:nvSpPr>
        <p:spPr>
          <a:xfrm>
            <a:off x="10416240" y="6093000"/>
            <a:ext cx="1373400" cy="62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hu-HU" sz="10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BCE88D-F5BD-4EE8-A302-96F0BEF73A69}" type="slidenum">
              <a:rPr b="0" lang="hu-HU" sz="1000" spc="-1" strike="noStrike">
                <a:solidFill>
                  <a:srgbClr val="ffffff"/>
                </a:solidFill>
                <a:latin typeface="Arial"/>
              </a:rPr>
              <a:t>&lt;szám&gt;</a:t>
            </a:fld>
            <a:endParaRPr b="0" lang="hu-H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a5c6c"/>
            </a:gs>
            <a:gs pos="100000">
              <a:srgbClr val="52546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roup 2"/>
          <p:cNvGrpSpPr/>
          <p:nvPr/>
        </p:nvGrpSpPr>
        <p:grpSpPr>
          <a:xfrm>
            <a:off x="6480" y="1422360"/>
            <a:ext cx="12189600" cy="5435280"/>
            <a:chOff x="6480" y="1422360"/>
            <a:chExt cx="12189600" cy="5435280"/>
          </a:xfrm>
        </p:grpSpPr>
        <p:grpSp>
          <p:nvGrpSpPr>
            <p:cNvPr id="571" name="Group 3"/>
            <p:cNvGrpSpPr/>
            <p:nvPr/>
          </p:nvGrpSpPr>
          <p:grpSpPr>
            <a:xfrm>
              <a:off x="42480" y="1422360"/>
              <a:ext cx="12153600" cy="5435280"/>
              <a:chOff x="42480" y="1422360"/>
              <a:chExt cx="12153600" cy="5435280"/>
            </a:xfrm>
          </p:grpSpPr>
          <p:sp>
            <p:nvSpPr>
              <p:cNvPr id="572" name="Freeform 4"/>
              <p:cNvSpPr/>
              <p:nvPr/>
            </p:nvSpPr>
            <p:spPr>
              <a:xfrm>
                <a:off x="2961360" y="1771560"/>
                <a:ext cx="5958000" cy="3349440"/>
              </a:xfrm>
              <a:custGeom>
                <a:avLst/>
                <a:gdLst>
                  <a:gd name="textAreaLeft" fmla="*/ 0 w 5958000"/>
                  <a:gd name="textAreaRight" fmla="*/ 5958360 w 5958000"/>
                  <a:gd name="textAreaTop" fmla="*/ 0 h 3349440"/>
                  <a:gd name="textAreaBottom" fmla="*/ 3349800 h 3349440"/>
                </a:gdLst>
                <a:ahLst/>
                <a:rect l="textAreaLeft" t="textAreaTop" r="textAreaRight" b="textAreaBottom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3" name="Freeform 5"/>
              <p:cNvSpPr/>
              <p:nvPr/>
            </p:nvSpPr>
            <p:spPr>
              <a:xfrm>
                <a:off x="1422360" y="1771560"/>
                <a:ext cx="8394480" cy="3755520"/>
              </a:xfrm>
              <a:custGeom>
                <a:avLst/>
                <a:gdLst>
                  <a:gd name="textAreaLeft" fmla="*/ 0 w 8394480"/>
                  <a:gd name="textAreaRight" fmla="*/ 8394840 w 8394480"/>
                  <a:gd name="textAreaTop" fmla="*/ 0 h 3755520"/>
                  <a:gd name="textAreaBottom" fmla="*/ 3755880 h 3755520"/>
                </a:gdLst>
                <a:ahLst/>
                <a:rect l="textAreaLeft" t="textAreaTop" r="textAreaRight" b="textAreaBottom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4" name="Freeform 6"/>
              <p:cNvSpPr/>
              <p:nvPr/>
            </p:nvSpPr>
            <p:spPr>
              <a:xfrm>
                <a:off x="42480" y="1697040"/>
                <a:ext cx="12132360" cy="4932000"/>
              </a:xfrm>
              <a:custGeom>
                <a:avLst/>
                <a:gdLst>
                  <a:gd name="textAreaLeft" fmla="*/ 0 w 12132360"/>
                  <a:gd name="textAreaRight" fmla="*/ 12132720 w 12132360"/>
                  <a:gd name="textAreaTop" fmla="*/ 0 h 4932000"/>
                  <a:gd name="textAreaBottom" fmla="*/ 4932360 h 4932000"/>
                </a:gdLst>
                <a:ahLst/>
                <a:rect l="textAreaLeft" t="textAreaTop" r="textAreaRight" b="textAreaBottom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5" name="Freeform 7"/>
              <p:cNvSpPr/>
              <p:nvPr/>
            </p:nvSpPr>
            <p:spPr>
              <a:xfrm>
                <a:off x="512280" y="1817640"/>
                <a:ext cx="11666880" cy="4381200"/>
              </a:xfrm>
              <a:custGeom>
                <a:avLst/>
                <a:gdLst>
                  <a:gd name="textAreaLeft" fmla="*/ 0 w 11666880"/>
                  <a:gd name="textAreaRight" fmla="*/ 11667240 w 11666880"/>
                  <a:gd name="textAreaTop" fmla="*/ 0 h 4381200"/>
                  <a:gd name="textAreaBottom" fmla="*/ 4381560 h 4381200"/>
                </a:gdLst>
                <a:ahLst/>
                <a:rect l="textAreaLeft" t="textAreaTop" r="textAreaRight" b="textAreaBottom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6" name="Freeform 8"/>
              <p:cNvSpPr/>
              <p:nvPr/>
            </p:nvSpPr>
            <p:spPr>
              <a:xfrm>
                <a:off x="10244520" y="1562040"/>
                <a:ext cx="1671840" cy="1887120"/>
              </a:xfrm>
              <a:custGeom>
                <a:avLst/>
                <a:gdLst>
                  <a:gd name="textAreaLeft" fmla="*/ 0 w 1671840"/>
                  <a:gd name="textAreaRight" fmla="*/ 1672200 w 1671840"/>
                  <a:gd name="textAreaTop" fmla="*/ 0 h 1887120"/>
                  <a:gd name="textAreaBottom" fmla="*/ 1887480 h 1887120"/>
                </a:gdLst>
                <a:ahLst/>
                <a:rect l="textAreaLeft" t="textAreaTop" r="textAreaRight" b="textAreaBottom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7" name="Freeform 9"/>
              <p:cNvSpPr/>
              <p:nvPr/>
            </p:nvSpPr>
            <p:spPr>
              <a:xfrm>
                <a:off x="10949400" y="1422360"/>
                <a:ext cx="1225080" cy="1773000"/>
              </a:xfrm>
              <a:custGeom>
                <a:avLst/>
                <a:gdLst>
                  <a:gd name="textAreaLeft" fmla="*/ 0 w 1225080"/>
                  <a:gd name="textAreaRight" fmla="*/ 1225440 w 1225080"/>
                  <a:gd name="textAreaTop" fmla="*/ 0 h 1773000"/>
                  <a:gd name="textAreaBottom" fmla="*/ 1773360 h 1773000"/>
                </a:gdLst>
                <a:ahLst/>
                <a:rect l="textAreaLeft" t="textAreaTop" r="textAreaRight" b="textAreaBottom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8" name="Freeform 10"/>
              <p:cNvSpPr/>
              <p:nvPr/>
            </p:nvSpPr>
            <p:spPr>
              <a:xfrm>
                <a:off x="6966000" y="1536840"/>
                <a:ext cx="5230080" cy="3803400"/>
              </a:xfrm>
              <a:custGeom>
                <a:avLst/>
                <a:gdLst>
                  <a:gd name="textAreaLeft" fmla="*/ 0 w 5230080"/>
                  <a:gd name="textAreaRight" fmla="*/ 5230440 w 5230080"/>
                  <a:gd name="textAreaTop" fmla="*/ 0 h 3803400"/>
                  <a:gd name="textAreaBottom" fmla="*/ 3803760 h 3803400"/>
                </a:gdLst>
                <a:ahLst/>
                <a:rect l="textAreaLeft" t="textAreaTop" r="textAreaRight" b="textAreaBottom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79" name="Freeform 11"/>
              <p:cNvSpPr/>
              <p:nvPr/>
            </p:nvSpPr>
            <p:spPr>
              <a:xfrm>
                <a:off x="5007960" y="1693800"/>
                <a:ext cx="2961000" cy="2141280"/>
              </a:xfrm>
              <a:custGeom>
                <a:avLst/>
                <a:gdLst>
                  <a:gd name="textAreaLeft" fmla="*/ 0 w 2961000"/>
                  <a:gd name="textAreaRight" fmla="*/ 2961360 w 2961000"/>
                  <a:gd name="textAreaTop" fmla="*/ 0 h 2141280"/>
                  <a:gd name="textAreaBottom" fmla="*/ 2141640 h 2141280"/>
                </a:gdLst>
                <a:ahLst/>
                <a:rect l="textAreaLeft" t="textAreaTop" r="textAreaRight" b="textAreaBottom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0" name="Freeform 12"/>
              <p:cNvSpPr/>
              <p:nvPr/>
            </p:nvSpPr>
            <p:spPr>
              <a:xfrm>
                <a:off x="9048600" y="3224160"/>
                <a:ext cx="2658240" cy="1285560"/>
              </a:xfrm>
              <a:custGeom>
                <a:avLst/>
                <a:gdLst>
                  <a:gd name="textAreaLeft" fmla="*/ 0 w 2658240"/>
                  <a:gd name="textAreaRight" fmla="*/ 2658600 w 2658240"/>
                  <a:gd name="textAreaTop" fmla="*/ 0 h 1285560"/>
                  <a:gd name="textAreaBottom" fmla="*/ 1285920 h 1285560"/>
                </a:gdLst>
                <a:ahLst/>
                <a:rect l="textAreaLeft" t="textAreaTop" r="textAreaRight" b="textAreaBottom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1" name="Freeform 13"/>
              <p:cNvSpPr/>
              <p:nvPr/>
            </p:nvSpPr>
            <p:spPr>
              <a:xfrm>
                <a:off x="6167880" y="5518080"/>
                <a:ext cx="6027840" cy="1250640"/>
              </a:xfrm>
              <a:custGeom>
                <a:avLst/>
                <a:gdLst>
                  <a:gd name="textAreaLeft" fmla="*/ 0 w 6027840"/>
                  <a:gd name="textAreaRight" fmla="*/ 6028200 w 6027840"/>
                  <a:gd name="textAreaTop" fmla="*/ 0 h 1250640"/>
                  <a:gd name="textAreaBottom" fmla="*/ 1251000 h 1250640"/>
                </a:gdLst>
                <a:ahLst/>
                <a:rect l="textAreaLeft" t="textAreaTop" r="textAreaRight" b="textAreaBottom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2" name="Freeform 14"/>
              <p:cNvSpPr/>
              <p:nvPr/>
            </p:nvSpPr>
            <p:spPr>
              <a:xfrm>
                <a:off x="11521080" y="1463760"/>
                <a:ext cx="675000" cy="1355400"/>
              </a:xfrm>
              <a:custGeom>
                <a:avLst/>
                <a:gdLst>
                  <a:gd name="textAreaLeft" fmla="*/ 0 w 675000"/>
                  <a:gd name="textAreaRight" fmla="*/ 675360 w 675000"/>
                  <a:gd name="textAreaTop" fmla="*/ 0 h 1355400"/>
                  <a:gd name="textAreaBottom" fmla="*/ 1355760 h 1355400"/>
                </a:gdLst>
                <a:ahLst/>
                <a:rect l="textAreaLeft" t="textAreaTop" r="textAreaRight" b="textAreaBottom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3" name="Freeform 15"/>
              <p:cNvSpPr/>
              <p:nvPr/>
            </p:nvSpPr>
            <p:spPr>
              <a:xfrm>
                <a:off x="10486080" y="5664240"/>
                <a:ext cx="1366920" cy="622080"/>
              </a:xfrm>
              <a:custGeom>
                <a:avLst/>
                <a:gdLst>
                  <a:gd name="textAreaLeft" fmla="*/ 0 w 1366920"/>
                  <a:gd name="textAreaRight" fmla="*/ 1367280 w 1366920"/>
                  <a:gd name="textAreaTop" fmla="*/ 0 h 622080"/>
                  <a:gd name="textAreaBottom" fmla="*/ 622440 h 622080"/>
                </a:gdLst>
                <a:ahLst/>
                <a:rect l="textAreaLeft" t="textAreaTop" r="textAreaRight" b="textAreaBottom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4" name="Freeform 16"/>
              <p:cNvSpPr/>
              <p:nvPr/>
            </p:nvSpPr>
            <p:spPr>
              <a:xfrm>
                <a:off x="105840" y="3809880"/>
                <a:ext cx="5790960" cy="3047760"/>
              </a:xfrm>
              <a:custGeom>
                <a:avLst/>
                <a:gdLst>
                  <a:gd name="textAreaLeft" fmla="*/ 0 w 5790960"/>
                  <a:gd name="textAreaRight" fmla="*/ 5791320 w 5790960"/>
                  <a:gd name="textAreaTop" fmla="*/ 0 h 3047760"/>
                  <a:gd name="textAreaBottom" fmla="*/ 3048120 h 3047760"/>
                </a:gdLst>
                <a:ahLst/>
                <a:rect l="textAreaLeft" t="textAreaTop" r="textAreaRight" b="textAreaBottom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5b5d6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585" name="Group 17"/>
            <p:cNvGrpSpPr/>
            <p:nvPr/>
          </p:nvGrpSpPr>
          <p:grpSpPr>
            <a:xfrm>
              <a:off x="6480" y="3602880"/>
              <a:ext cx="2922480" cy="2732400"/>
              <a:chOff x="6480" y="3602880"/>
              <a:chExt cx="2922480" cy="2732400"/>
            </a:xfrm>
          </p:grpSpPr>
          <p:sp>
            <p:nvSpPr>
              <p:cNvPr id="586" name="Rectangle 18"/>
              <p:cNvSpPr/>
              <p:nvPr/>
            </p:nvSpPr>
            <p:spPr>
              <a:xfrm rot="6798600">
                <a:off x="153360" y="61592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7" name="Rectangle 19"/>
              <p:cNvSpPr/>
              <p:nvPr/>
            </p:nvSpPr>
            <p:spPr>
              <a:xfrm rot="6798600">
                <a:off x="89640" y="615600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8" name="Rectangle 20"/>
              <p:cNvSpPr/>
              <p:nvPr/>
            </p:nvSpPr>
            <p:spPr>
              <a:xfrm rot="6798600">
                <a:off x="34560" y="6146640"/>
                <a:ext cx="118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89" name="Rectangle 21"/>
              <p:cNvSpPr/>
              <p:nvPr/>
            </p:nvSpPr>
            <p:spPr>
              <a:xfrm rot="6000000">
                <a:off x="460800" y="61624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0" name="Rectangle 22"/>
              <p:cNvSpPr/>
              <p:nvPr/>
            </p:nvSpPr>
            <p:spPr>
              <a:xfrm rot="6000000">
                <a:off x="40572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1" name="Rectangle 23"/>
              <p:cNvSpPr/>
              <p:nvPr/>
            </p:nvSpPr>
            <p:spPr>
              <a:xfrm rot="6250200">
                <a:off x="342360" y="616896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2" name="Rectangle 24"/>
              <p:cNvSpPr/>
              <p:nvPr/>
            </p:nvSpPr>
            <p:spPr>
              <a:xfrm rot="6238800">
                <a:off x="278640" y="61657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3" name="Rectangle 25"/>
              <p:cNvSpPr/>
              <p:nvPr/>
            </p:nvSpPr>
            <p:spPr>
              <a:xfrm rot="5380800">
                <a:off x="786960" y="613692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4" name="Rectangle 26"/>
              <p:cNvSpPr/>
              <p:nvPr/>
            </p:nvSpPr>
            <p:spPr>
              <a:xfrm rot="5380800">
                <a:off x="723240" y="61434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5" name="Rectangle 27"/>
              <p:cNvSpPr/>
              <p:nvPr/>
            </p:nvSpPr>
            <p:spPr>
              <a:xfrm rot="5583000">
                <a:off x="659880" y="614988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6" name="Rectangle 28"/>
              <p:cNvSpPr/>
              <p:nvPr/>
            </p:nvSpPr>
            <p:spPr>
              <a:xfrm rot="5737800">
                <a:off x="591840" y="615924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7" name="Rectangle 29"/>
              <p:cNvSpPr/>
              <p:nvPr/>
            </p:nvSpPr>
            <p:spPr>
              <a:xfrm rot="4715400">
                <a:off x="1110960" y="60735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8" name="Rectangle 30"/>
              <p:cNvSpPr/>
              <p:nvPr/>
            </p:nvSpPr>
            <p:spPr>
              <a:xfrm rot="4924800">
                <a:off x="1045440" y="6083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599" name="Rectangle 31"/>
              <p:cNvSpPr/>
              <p:nvPr/>
            </p:nvSpPr>
            <p:spPr>
              <a:xfrm rot="4924800">
                <a:off x="981720" y="61056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0" name="Rectangle 32"/>
              <p:cNvSpPr/>
              <p:nvPr/>
            </p:nvSpPr>
            <p:spPr>
              <a:xfrm rot="5041200">
                <a:off x="920520" y="61084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1" name="Rectangle 33"/>
              <p:cNvSpPr/>
              <p:nvPr/>
            </p:nvSpPr>
            <p:spPr>
              <a:xfrm rot="3816600">
                <a:off x="1422000" y="59688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2" name="Rectangle 34"/>
              <p:cNvSpPr/>
              <p:nvPr/>
            </p:nvSpPr>
            <p:spPr>
              <a:xfrm rot="3816600">
                <a:off x="1358640" y="5997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3" name="Rectangle 35"/>
              <p:cNvSpPr/>
              <p:nvPr/>
            </p:nvSpPr>
            <p:spPr>
              <a:xfrm rot="4104000">
                <a:off x="1299240" y="60130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4" name="Rectangle 36"/>
              <p:cNvSpPr/>
              <p:nvPr/>
            </p:nvSpPr>
            <p:spPr>
              <a:xfrm rot="4325400">
                <a:off x="1233720" y="603540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5" name="Rectangle 37"/>
              <p:cNvSpPr/>
              <p:nvPr/>
            </p:nvSpPr>
            <p:spPr>
              <a:xfrm rot="3367800">
                <a:off x="1710000" y="5841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6" name="Rectangle 38"/>
              <p:cNvSpPr/>
              <p:nvPr/>
            </p:nvSpPr>
            <p:spPr>
              <a:xfrm rot="3367800">
                <a:off x="1650600" y="586728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7" name="Rectangle 39"/>
              <p:cNvSpPr/>
              <p:nvPr/>
            </p:nvSpPr>
            <p:spPr>
              <a:xfrm rot="3367800">
                <a:off x="1595520" y="589572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8" name="Rectangle 40"/>
              <p:cNvSpPr/>
              <p:nvPr/>
            </p:nvSpPr>
            <p:spPr>
              <a:xfrm rot="3816600">
                <a:off x="1534320" y="592416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09" name="Rectangle 41"/>
              <p:cNvSpPr/>
              <p:nvPr/>
            </p:nvSpPr>
            <p:spPr>
              <a:xfrm rot="2302200">
                <a:off x="1953720" y="5694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0" name="Rectangle 42"/>
              <p:cNvSpPr/>
              <p:nvPr/>
            </p:nvSpPr>
            <p:spPr>
              <a:xfrm rot="2302200">
                <a:off x="1902960" y="5724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1" name="Rectangle 43"/>
              <p:cNvSpPr/>
              <p:nvPr/>
            </p:nvSpPr>
            <p:spPr>
              <a:xfrm rot="2707800">
                <a:off x="1872360" y="5752800"/>
                <a:ext cx="1090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2" name="Rectangle 44"/>
              <p:cNvSpPr/>
              <p:nvPr/>
            </p:nvSpPr>
            <p:spPr>
              <a:xfrm rot="2707800">
                <a:off x="1815840" y="5781240"/>
                <a:ext cx="9972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3" name="Rectangle 45"/>
              <p:cNvSpPr/>
              <p:nvPr/>
            </p:nvSpPr>
            <p:spPr>
              <a:xfrm rot="1525800">
                <a:off x="2173680" y="55130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4" name="Rectangle 46"/>
              <p:cNvSpPr/>
              <p:nvPr/>
            </p:nvSpPr>
            <p:spPr>
              <a:xfrm rot="1525800">
                <a:off x="2135880" y="5551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5" name="Rectangle 47"/>
              <p:cNvSpPr/>
              <p:nvPr/>
            </p:nvSpPr>
            <p:spPr>
              <a:xfrm rot="1788000">
                <a:off x="2095560" y="558612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6" name="Rectangle 48"/>
              <p:cNvSpPr/>
              <p:nvPr/>
            </p:nvSpPr>
            <p:spPr>
              <a:xfrm rot="1788000">
                <a:off x="2050920" y="5626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7" name="Rectangle 49"/>
              <p:cNvSpPr/>
              <p:nvPr/>
            </p:nvSpPr>
            <p:spPr>
              <a:xfrm rot="841800">
                <a:off x="2355840" y="53258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8" name="Rectangle 50"/>
              <p:cNvSpPr/>
              <p:nvPr/>
            </p:nvSpPr>
            <p:spPr>
              <a:xfrm rot="841800">
                <a:off x="2328120" y="53625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19" name="Rectangle 51"/>
              <p:cNvSpPr/>
              <p:nvPr/>
            </p:nvSpPr>
            <p:spPr>
              <a:xfrm rot="1308600">
                <a:off x="2298600" y="54036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0" name="Rectangle 52"/>
              <p:cNvSpPr/>
              <p:nvPr/>
            </p:nvSpPr>
            <p:spPr>
              <a:xfrm rot="1308600">
                <a:off x="2251800" y="54370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1" name="Rectangle 53"/>
              <p:cNvSpPr/>
              <p:nvPr/>
            </p:nvSpPr>
            <p:spPr>
              <a:xfrm rot="469800">
                <a:off x="2480760" y="51195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2" name="Rectangle 54"/>
              <p:cNvSpPr/>
              <p:nvPr/>
            </p:nvSpPr>
            <p:spPr>
              <a:xfrm rot="559800">
                <a:off x="2459520" y="51591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3" name="Rectangle 55"/>
              <p:cNvSpPr/>
              <p:nvPr/>
            </p:nvSpPr>
            <p:spPr>
              <a:xfrm rot="733800">
                <a:off x="2442600" y="52002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4" name="Rectangle 56"/>
              <p:cNvSpPr/>
              <p:nvPr/>
            </p:nvSpPr>
            <p:spPr>
              <a:xfrm rot="733800">
                <a:off x="2414880" y="52452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5" name="Rectangle 57"/>
              <p:cNvSpPr/>
              <p:nvPr/>
            </p:nvSpPr>
            <p:spPr>
              <a:xfrm rot="21306000">
                <a:off x="2563200" y="4914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6" name="Rectangle 58"/>
              <p:cNvSpPr/>
              <p:nvPr/>
            </p:nvSpPr>
            <p:spPr>
              <a:xfrm>
                <a:off x="2541960" y="49561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7" name="Rectangle 59"/>
              <p:cNvSpPr/>
              <p:nvPr/>
            </p:nvSpPr>
            <p:spPr>
              <a:xfrm>
                <a:off x="2540160" y="49957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8" name="Rectangle 60"/>
              <p:cNvSpPr/>
              <p:nvPr/>
            </p:nvSpPr>
            <p:spPr>
              <a:xfrm rot="214200">
                <a:off x="2516400" y="50367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29" name="Rectangle 61"/>
              <p:cNvSpPr/>
              <p:nvPr/>
            </p:nvSpPr>
            <p:spPr>
              <a:xfrm rot="20917800">
                <a:off x="2580120" y="470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0" name="Rectangle 62"/>
              <p:cNvSpPr/>
              <p:nvPr/>
            </p:nvSpPr>
            <p:spPr>
              <a:xfrm rot="21119400">
                <a:off x="2582280" y="4748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1" name="Rectangle 63"/>
              <p:cNvSpPr/>
              <p:nvPr/>
            </p:nvSpPr>
            <p:spPr>
              <a:xfrm rot="21119400">
                <a:off x="2582280" y="47862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2" name="Rectangle 64"/>
              <p:cNvSpPr/>
              <p:nvPr/>
            </p:nvSpPr>
            <p:spPr>
              <a:xfrm rot="21329400">
                <a:off x="2580120" y="4827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3" name="Rectangle 65"/>
              <p:cNvSpPr/>
              <p:nvPr/>
            </p:nvSpPr>
            <p:spPr>
              <a:xfrm rot="20467800">
                <a:off x="2554560" y="4512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4" name="Rectangle 66"/>
              <p:cNvSpPr/>
              <p:nvPr/>
            </p:nvSpPr>
            <p:spPr>
              <a:xfrm rot="20631600">
                <a:off x="2567520" y="4546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5" name="Rectangle 67"/>
              <p:cNvSpPr/>
              <p:nvPr/>
            </p:nvSpPr>
            <p:spPr>
              <a:xfrm rot="20631600">
                <a:off x="2573640" y="4584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6" name="Rectangle 68"/>
              <p:cNvSpPr/>
              <p:nvPr/>
            </p:nvSpPr>
            <p:spPr>
              <a:xfrm rot="20793600">
                <a:off x="2580120" y="46274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7" name="Rectangle 69"/>
              <p:cNvSpPr/>
              <p:nvPr/>
            </p:nvSpPr>
            <p:spPr>
              <a:xfrm rot="20056200">
                <a:off x="2465640" y="432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8" name="Rectangle 70"/>
              <p:cNvSpPr/>
              <p:nvPr/>
            </p:nvSpPr>
            <p:spPr>
              <a:xfrm rot="20257800">
                <a:off x="2488680" y="4368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39" name="Rectangle 71"/>
              <p:cNvSpPr/>
              <p:nvPr/>
            </p:nvSpPr>
            <p:spPr>
              <a:xfrm rot="20257800">
                <a:off x="2505600" y="4404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0" name="Rectangle 72"/>
              <p:cNvSpPr/>
              <p:nvPr/>
            </p:nvSpPr>
            <p:spPr>
              <a:xfrm rot="20257800">
                <a:off x="2526840" y="44366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1" name="Rectangle 73"/>
              <p:cNvSpPr/>
              <p:nvPr/>
            </p:nvSpPr>
            <p:spPr>
              <a:xfrm rot="19671000">
                <a:off x="2330280" y="417168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2" name="Rectangle 74"/>
              <p:cNvSpPr/>
              <p:nvPr/>
            </p:nvSpPr>
            <p:spPr>
              <a:xfrm rot="19755600">
                <a:off x="2357640" y="4199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3" name="Rectangle 75"/>
              <p:cNvSpPr/>
              <p:nvPr/>
            </p:nvSpPr>
            <p:spPr>
              <a:xfrm rot="19847400">
                <a:off x="2389320" y="4233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4" name="Rectangle 76"/>
              <p:cNvSpPr/>
              <p:nvPr/>
            </p:nvSpPr>
            <p:spPr>
              <a:xfrm rot="19847400">
                <a:off x="2417040" y="42606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5" name="Rectangle 77"/>
              <p:cNvSpPr/>
              <p:nvPr/>
            </p:nvSpPr>
            <p:spPr>
              <a:xfrm rot="19133400">
                <a:off x="2145960" y="402912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6" name="Rectangle 78"/>
              <p:cNvSpPr/>
              <p:nvPr/>
            </p:nvSpPr>
            <p:spPr>
              <a:xfrm rot="19133400">
                <a:off x="2190240" y="4059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7" name="Rectangle 79"/>
              <p:cNvSpPr/>
              <p:nvPr/>
            </p:nvSpPr>
            <p:spPr>
              <a:xfrm rot="19133400">
                <a:off x="2222280" y="408600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8" name="Rectangle 80"/>
              <p:cNvSpPr/>
              <p:nvPr/>
            </p:nvSpPr>
            <p:spPr>
              <a:xfrm rot="19257600">
                <a:off x="2260080" y="41115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49" name="Freeform 81"/>
              <p:cNvSpPr/>
              <p:nvPr/>
            </p:nvSpPr>
            <p:spPr>
              <a:xfrm>
                <a:off x="1028880" y="4068720"/>
                <a:ext cx="380520" cy="239400"/>
              </a:xfrm>
              <a:custGeom>
                <a:avLst/>
                <a:gdLst>
                  <a:gd name="textAreaLeft" fmla="*/ 0 w 380520"/>
                  <a:gd name="textAreaRight" fmla="*/ 380880 w 380520"/>
                  <a:gd name="textAreaTop" fmla="*/ 0 h 239400"/>
                  <a:gd name="textAreaBottom" fmla="*/ 239760 h 239400"/>
                </a:gdLst>
                <a:ahLst/>
                <a:rect l="textAreaLeft" t="textAreaTop" r="textAreaRight" b="textAreaBottom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0" name="Rectangle 82"/>
              <p:cNvSpPr/>
              <p:nvPr/>
            </p:nvSpPr>
            <p:spPr>
              <a:xfrm rot="6575400">
                <a:off x="-134280" y="4978080"/>
                <a:ext cx="194580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1" name="Rectangle 83"/>
              <p:cNvSpPr/>
              <p:nvPr/>
            </p:nvSpPr>
            <p:spPr>
              <a:xfrm rot="238800">
                <a:off x="8280" y="4994280"/>
                <a:ext cx="21819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2" name="Rectangle 84"/>
              <p:cNvSpPr/>
              <p:nvPr/>
            </p:nvSpPr>
            <p:spPr>
              <a:xfrm rot="18643200">
                <a:off x="1919880" y="392436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3" name="Rectangle 85"/>
              <p:cNvSpPr/>
              <p:nvPr/>
            </p:nvSpPr>
            <p:spPr>
              <a:xfrm rot="18643200">
                <a:off x="1968480" y="394632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4" name="Rectangle 86"/>
              <p:cNvSpPr/>
              <p:nvPr/>
            </p:nvSpPr>
            <p:spPr>
              <a:xfrm rot="18643200">
                <a:off x="2018880" y="396396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5" name="Rectangle 87"/>
              <p:cNvSpPr/>
              <p:nvPr/>
            </p:nvSpPr>
            <p:spPr>
              <a:xfrm rot="18939000">
                <a:off x="2061360" y="3983040"/>
                <a:ext cx="181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6" name="Rectangle 88"/>
              <p:cNvSpPr/>
              <p:nvPr/>
            </p:nvSpPr>
            <p:spPr>
              <a:xfrm rot="17961600">
                <a:off x="1667520" y="3851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7" name="Rectangle 89"/>
              <p:cNvSpPr/>
              <p:nvPr/>
            </p:nvSpPr>
            <p:spPr>
              <a:xfrm rot="17961600">
                <a:off x="1724760" y="38642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8" name="Rectangle 90"/>
              <p:cNvSpPr/>
              <p:nvPr/>
            </p:nvSpPr>
            <p:spPr>
              <a:xfrm rot="18085200">
                <a:off x="1771560" y="387360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59" name="Rectangle 91"/>
              <p:cNvSpPr/>
              <p:nvPr/>
            </p:nvSpPr>
            <p:spPr>
              <a:xfrm rot="18379200">
                <a:off x="1824480" y="3892680"/>
                <a:ext cx="171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0" name="Rectangle 92"/>
              <p:cNvSpPr/>
              <p:nvPr/>
            </p:nvSpPr>
            <p:spPr>
              <a:xfrm rot="17262000">
                <a:off x="1373400" y="380376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1" name="Rectangle 93"/>
              <p:cNvSpPr/>
              <p:nvPr/>
            </p:nvSpPr>
            <p:spPr>
              <a:xfrm rot="17349600">
                <a:off x="1432800" y="381312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2" name="Rectangle 94"/>
              <p:cNvSpPr/>
              <p:nvPr/>
            </p:nvSpPr>
            <p:spPr>
              <a:xfrm rot="17349600">
                <a:off x="1498320" y="38196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3" name="Rectangle 95"/>
              <p:cNvSpPr/>
              <p:nvPr/>
            </p:nvSpPr>
            <p:spPr>
              <a:xfrm rot="17611200">
                <a:off x="1561680" y="382608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4" name="Rectangle 96"/>
              <p:cNvSpPr/>
              <p:nvPr/>
            </p:nvSpPr>
            <p:spPr>
              <a:xfrm rot="16737600">
                <a:off x="1064520" y="3800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5" name="Rectangle 97"/>
              <p:cNvSpPr/>
              <p:nvPr/>
            </p:nvSpPr>
            <p:spPr>
              <a:xfrm rot="16926600">
                <a:off x="1130040" y="37976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6" name="Rectangle 98"/>
              <p:cNvSpPr/>
              <p:nvPr/>
            </p:nvSpPr>
            <p:spPr>
              <a:xfrm rot="16953000">
                <a:off x="1191600" y="37940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7" name="Rectangle 99"/>
              <p:cNvSpPr/>
              <p:nvPr/>
            </p:nvSpPr>
            <p:spPr>
              <a:xfrm rot="17019600">
                <a:off x="1259280" y="379440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8" name="Rectangle 100"/>
              <p:cNvSpPr/>
              <p:nvPr/>
            </p:nvSpPr>
            <p:spPr>
              <a:xfrm rot="16404600">
                <a:off x="751320" y="383220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69" name="Rectangle 101"/>
              <p:cNvSpPr/>
              <p:nvPr/>
            </p:nvSpPr>
            <p:spPr>
              <a:xfrm rot="16239600">
                <a:off x="814680" y="382284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0" name="Rectangle 102"/>
              <p:cNvSpPr/>
              <p:nvPr/>
            </p:nvSpPr>
            <p:spPr>
              <a:xfrm rot="16311000">
                <a:off x="886680" y="381636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1" name="Rectangle 103"/>
              <p:cNvSpPr/>
              <p:nvPr/>
            </p:nvSpPr>
            <p:spPr>
              <a:xfrm rot="16435200">
                <a:off x="950400" y="38098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2" name="Rectangle 104"/>
              <p:cNvSpPr/>
              <p:nvPr/>
            </p:nvSpPr>
            <p:spPr>
              <a:xfrm rot="15468000">
                <a:off x="435960" y="3902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3" name="Rectangle 105"/>
              <p:cNvSpPr/>
              <p:nvPr/>
            </p:nvSpPr>
            <p:spPr>
              <a:xfrm rot="15379800">
                <a:off x="501840" y="3886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4" name="Rectangle 106"/>
              <p:cNvSpPr/>
              <p:nvPr/>
            </p:nvSpPr>
            <p:spPr>
              <a:xfrm rot="15489000">
                <a:off x="563040" y="38707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5" name="Rectangle 107"/>
              <p:cNvSpPr/>
              <p:nvPr/>
            </p:nvSpPr>
            <p:spPr>
              <a:xfrm rot="15680400">
                <a:off x="619920" y="3851280"/>
                <a:ext cx="1458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6" name="Rectangle 108"/>
              <p:cNvSpPr/>
              <p:nvPr/>
            </p:nvSpPr>
            <p:spPr>
              <a:xfrm rot="14223600">
                <a:off x="12600" y="404532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7" name="Rectangle 109"/>
              <p:cNvSpPr/>
              <p:nvPr/>
            </p:nvSpPr>
            <p:spPr>
              <a:xfrm rot="14431800">
                <a:off x="137520" y="399456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8" name="Rectangle 110"/>
              <p:cNvSpPr/>
              <p:nvPr/>
            </p:nvSpPr>
            <p:spPr>
              <a:xfrm rot="14797800">
                <a:off x="194760" y="397224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79" name="Rectangle 111"/>
              <p:cNvSpPr/>
              <p:nvPr/>
            </p:nvSpPr>
            <p:spPr>
              <a:xfrm rot="14797800">
                <a:off x="252000" y="395640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0" name="Rectangle 112"/>
              <p:cNvSpPr/>
              <p:nvPr/>
            </p:nvSpPr>
            <p:spPr>
              <a:xfrm rot="15142200">
                <a:off x="317520" y="3934080"/>
                <a:ext cx="13284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1" name="Rectangle 113"/>
              <p:cNvSpPr/>
              <p:nvPr/>
            </p:nvSpPr>
            <p:spPr>
              <a:xfrm rot="19723200">
                <a:off x="0" y="5338440"/>
                <a:ext cx="1584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2" name="Rectangle 114"/>
              <p:cNvSpPr/>
              <p:nvPr/>
            </p:nvSpPr>
            <p:spPr>
              <a:xfrm rot="3283800">
                <a:off x="1145880" y="551772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3" name="Rectangle 115"/>
              <p:cNvSpPr/>
              <p:nvPr/>
            </p:nvSpPr>
            <p:spPr>
              <a:xfrm rot="3283800">
                <a:off x="138240" y="4438440"/>
                <a:ext cx="3837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4" name="Rectangle 116"/>
              <p:cNvSpPr/>
              <p:nvPr/>
            </p:nvSpPr>
            <p:spPr>
              <a:xfrm rot="19723200">
                <a:off x="1481400" y="4525920"/>
                <a:ext cx="67068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5" name="Rectangle 117"/>
              <p:cNvSpPr/>
              <p:nvPr/>
            </p:nvSpPr>
            <p:spPr>
              <a:xfrm rot="5908800">
                <a:off x="459720" y="6211800"/>
                <a:ext cx="21888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6" name="Rectangle 118"/>
              <p:cNvSpPr/>
              <p:nvPr/>
            </p:nvSpPr>
            <p:spPr>
              <a:xfrm rot="6684000">
                <a:off x="133560" y="6211800"/>
                <a:ext cx="22824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7" name="Rectangle 119"/>
              <p:cNvSpPr/>
              <p:nvPr/>
            </p:nvSpPr>
            <p:spPr>
              <a:xfrm rot="5245800">
                <a:off x="799200" y="617652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8" name="Rectangle 120"/>
              <p:cNvSpPr/>
              <p:nvPr/>
            </p:nvSpPr>
            <p:spPr>
              <a:xfrm rot="4500600">
                <a:off x="1139760" y="610344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89" name="Rectangle 121"/>
              <p:cNvSpPr/>
              <p:nvPr/>
            </p:nvSpPr>
            <p:spPr>
              <a:xfrm rot="3805200">
                <a:off x="1453320" y="599400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0" name="Rectangle 122"/>
              <p:cNvSpPr/>
              <p:nvPr/>
            </p:nvSpPr>
            <p:spPr>
              <a:xfrm rot="3060000">
                <a:off x="1755720" y="5851080"/>
                <a:ext cx="209160" cy="2520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1" name="Rectangle 123"/>
              <p:cNvSpPr/>
              <p:nvPr/>
            </p:nvSpPr>
            <p:spPr>
              <a:xfrm rot="2090400">
                <a:off x="1985400" y="568620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2" name="Rectangle 124"/>
              <p:cNvSpPr/>
              <p:nvPr/>
            </p:nvSpPr>
            <p:spPr>
              <a:xfrm rot="14431800">
                <a:off x="-37800" y="397836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3" name="Rectangle 125"/>
              <p:cNvSpPr/>
              <p:nvPr/>
            </p:nvSpPr>
            <p:spPr>
              <a:xfrm rot="15193200">
                <a:off x="287640" y="3862440"/>
                <a:ext cx="2790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4" name="Rectangle 126"/>
              <p:cNvSpPr/>
              <p:nvPr/>
            </p:nvSpPr>
            <p:spPr>
              <a:xfrm rot="16629600">
                <a:off x="946080" y="375300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5" name="Rectangle 127"/>
              <p:cNvSpPr/>
              <p:nvPr/>
            </p:nvSpPr>
            <p:spPr>
              <a:xfrm rot="17301600">
                <a:off x="1263240" y="374688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6" name="Rectangle 128"/>
              <p:cNvSpPr/>
              <p:nvPr/>
            </p:nvSpPr>
            <p:spPr>
              <a:xfrm rot="17923800">
                <a:off x="1563840" y="3787920"/>
                <a:ext cx="327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7" name="Rectangle 129"/>
              <p:cNvSpPr/>
              <p:nvPr/>
            </p:nvSpPr>
            <p:spPr>
              <a:xfrm rot="18411600">
                <a:off x="1839240" y="38577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8" name="Rectangle 130"/>
              <p:cNvSpPr/>
              <p:nvPr/>
            </p:nvSpPr>
            <p:spPr>
              <a:xfrm rot="18990000">
                <a:off x="2082600" y="396396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699" name="Rectangle 131"/>
              <p:cNvSpPr/>
              <p:nvPr/>
            </p:nvSpPr>
            <p:spPr>
              <a:xfrm rot="19410000">
                <a:off x="2275200" y="4103640"/>
                <a:ext cx="3657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0" name="Rectangle 132"/>
              <p:cNvSpPr/>
              <p:nvPr/>
            </p:nvSpPr>
            <p:spPr>
              <a:xfrm rot="19871400">
                <a:off x="2427480" y="426708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1" name="Rectangle 133"/>
              <p:cNvSpPr/>
              <p:nvPr/>
            </p:nvSpPr>
            <p:spPr>
              <a:xfrm rot="20427600">
                <a:off x="2535480" y="4452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2" name="Rectangle 134"/>
              <p:cNvSpPr/>
              <p:nvPr/>
            </p:nvSpPr>
            <p:spPr>
              <a:xfrm rot="20846400">
                <a:off x="2577600" y="465120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3" name="Rectangle 135"/>
              <p:cNvSpPr/>
              <p:nvPr/>
            </p:nvSpPr>
            <p:spPr>
              <a:xfrm rot="21312000">
                <a:off x="2567520" y="4866840"/>
                <a:ext cx="353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4" name="Rectangle 136"/>
              <p:cNvSpPr/>
              <p:nvPr/>
            </p:nvSpPr>
            <p:spPr>
              <a:xfrm rot="696600">
                <a:off x="2383200" y="5297400"/>
                <a:ext cx="3171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5" name="Rectangle 137"/>
              <p:cNvSpPr/>
              <p:nvPr/>
            </p:nvSpPr>
            <p:spPr>
              <a:xfrm rot="1530000">
                <a:off x="2203200" y="5500440"/>
                <a:ext cx="29592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6" name="Freeform 138"/>
              <p:cNvSpPr/>
              <p:nvPr/>
            </p:nvSpPr>
            <p:spPr>
              <a:xfrm>
                <a:off x="1799280" y="4978440"/>
                <a:ext cx="431280" cy="190080"/>
              </a:xfrm>
              <a:custGeom>
                <a:avLst/>
                <a:gdLst>
                  <a:gd name="textAreaLeft" fmla="*/ 0 w 431280"/>
                  <a:gd name="textAreaRight" fmla="*/ 431640 w 4312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7" name="Freeform 139"/>
              <p:cNvSpPr/>
              <p:nvPr/>
            </p:nvSpPr>
            <p:spPr>
              <a:xfrm>
                <a:off x="40320" y="4321080"/>
                <a:ext cx="190080" cy="1234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8" name="Freeform 140"/>
              <p:cNvSpPr/>
              <p:nvPr/>
            </p:nvSpPr>
            <p:spPr>
              <a:xfrm>
                <a:off x="205200" y="4208400"/>
                <a:ext cx="213480" cy="140760"/>
              </a:xfrm>
              <a:custGeom>
                <a:avLst/>
                <a:gdLst>
                  <a:gd name="textAreaLeft" fmla="*/ 0 w 213480"/>
                  <a:gd name="textAreaRight" fmla="*/ 213840 w 213480"/>
                  <a:gd name="textAreaTop" fmla="*/ 0 h 140760"/>
                  <a:gd name="textAreaBottom" fmla="*/ 141120 h 140760"/>
                </a:gdLst>
                <a:ahLst/>
                <a:rect l="textAreaLeft" t="textAreaTop" r="textAreaRight" b="textAreaBottom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09" name="Freeform 141"/>
              <p:cNvSpPr/>
              <p:nvPr/>
            </p:nvSpPr>
            <p:spPr>
              <a:xfrm>
                <a:off x="1433160" y="5559480"/>
                <a:ext cx="175320" cy="123480"/>
              </a:xfrm>
              <a:custGeom>
                <a:avLst/>
                <a:gdLst>
                  <a:gd name="textAreaLeft" fmla="*/ 0 w 175320"/>
                  <a:gd name="textAreaRight" fmla="*/ 175680 w 17532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0" name="Freeform 142"/>
              <p:cNvSpPr/>
              <p:nvPr/>
            </p:nvSpPr>
            <p:spPr>
              <a:xfrm>
                <a:off x="1989720" y="4416480"/>
                <a:ext cx="190080" cy="11412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14120"/>
                  <a:gd name="textAreaBottom" fmla="*/ 114480 h 114120"/>
                </a:gdLst>
                <a:ahLst/>
                <a:rect l="textAreaLeft" t="textAreaTop" r="textAreaRight" b="textAreaBottom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1" name="Freeform 143"/>
              <p:cNvSpPr/>
              <p:nvPr/>
            </p:nvSpPr>
            <p:spPr>
              <a:xfrm>
                <a:off x="1900800" y="4311720"/>
                <a:ext cx="190080" cy="1328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32840"/>
                  <a:gd name="textAreaBottom" fmla="*/ 133200 h 132840"/>
                </a:gdLst>
                <a:ahLst/>
                <a:rect l="textAreaLeft" t="textAreaTop" r="textAreaRight" b="textAreaBottom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2" name="Freeform 144"/>
              <p:cNvSpPr/>
              <p:nvPr/>
            </p:nvSpPr>
            <p:spPr>
              <a:xfrm>
                <a:off x="14760" y="6091200"/>
                <a:ext cx="12240" cy="1872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720"/>
                  <a:gd name="textAreaBottom" fmla="*/ 19080 h 18720"/>
                </a:gdLst>
                <a:ahLst/>
                <a:rect l="textAreaLeft" t="textAreaTop" r="textAreaRight" b="textAreaBottom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3" name="Freeform 145"/>
              <p:cNvSpPr/>
              <p:nvPr/>
            </p:nvSpPr>
            <p:spPr>
              <a:xfrm>
                <a:off x="14760" y="4056120"/>
                <a:ext cx="63000" cy="7596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75960"/>
                  <a:gd name="textAreaBottom" fmla="*/ 76320 h 75960"/>
                </a:gdLst>
                <a:ahLst/>
                <a:rect l="textAreaLeft" t="textAreaTop" r="textAreaRight" b="textAreaBottom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4" name="Freeform 146"/>
              <p:cNvSpPr/>
              <p:nvPr/>
            </p:nvSpPr>
            <p:spPr>
              <a:xfrm>
                <a:off x="14760" y="6100920"/>
                <a:ext cx="75960" cy="10440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104400"/>
                  <a:gd name="textAreaBottom" fmla="*/ 104760 h 104400"/>
                </a:gdLst>
                <a:ahLst/>
                <a:rect l="textAreaLeft" t="textAreaTop" r="textAreaRight" b="textAreaBottom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5" name="Rectangle 147"/>
              <p:cNvSpPr/>
              <p:nvPr/>
            </p:nvSpPr>
            <p:spPr>
              <a:xfrm rot="244800">
                <a:off x="2490840" y="5081400"/>
                <a:ext cx="34056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6" name="Rectangle 148"/>
              <p:cNvSpPr/>
              <p:nvPr/>
            </p:nvSpPr>
            <p:spPr>
              <a:xfrm rot="16001400">
                <a:off x="613800" y="3788280"/>
                <a:ext cx="291600" cy="18720"/>
              </a:xfrm>
              <a:prstGeom prst="rect">
                <a:avLst/>
              </a:pr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7" name="Freeform 149"/>
              <p:cNvSpPr/>
              <p:nvPr/>
            </p:nvSpPr>
            <p:spPr>
              <a:xfrm>
                <a:off x="294120" y="5672160"/>
                <a:ext cx="304560" cy="24408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244080"/>
                  <a:gd name="textAreaBottom" fmla="*/ 244440 h 244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8" name="Freeform 150"/>
              <p:cNvSpPr/>
              <p:nvPr/>
            </p:nvSpPr>
            <p:spPr>
              <a:xfrm rot="18742800">
                <a:off x="1309680" y="5635800"/>
                <a:ext cx="143640" cy="109080"/>
              </a:xfrm>
              <a:custGeom>
                <a:avLst/>
                <a:gdLst>
                  <a:gd name="textAreaLeft" fmla="*/ 0 w 143640"/>
                  <a:gd name="textAreaRight" fmla="*/ 144000 w 143640"/>
                  <a:gd name="textAreaTop" fmla="*/ 0 h 109080"/>
                  <a:gd name="textAreaBottom" fmla="*/ 109440 h 109080"/>
                </a:gdLst>
                <a:ahLst/>
                <a:rect l="textAreaLeft" t="textAreaTop" r="textAreaRight" b="textAreaBottom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9" name="Freeform 151"/>
              <p:cNvSpPr/>
              <p:nvPr/>
            </p:nvSpPr>
            <p:spPr>
              <a:xfrm>
                <a:off x="497520" y="3973680"/>
                <a:ext cx="736200" cy="2018880"/>
              </a:xfrm>
              <a:custGeom>
                <a:avLst/>
                <a:gdLst>
                  <a:gd name="textAreaLeft" fmla="*/ 0 w 736200"/>
                  <a:gd name="textAreaRight" fmla="*/ 736560 w 736200"/>
                  <a:gd name="textAreaTop" fmla="*/ 0 h 2018880"/>
                  <a:gd name="textAreaBottom" fmla="*/ 2019240 h 2018880"/>
                </a:gdLst>
                <a:ahLst/>
                <a:rect l="textAreaLeft" t="textAreaTop" r="textAreaRight" b="textAreaBottom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85a67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20" name="Oval 152"/>
              <p:cNvSpPr/>
              <p:nvPr/>
            </p:nvSpPr>
            <p:spPr>
              <a:xfrm rot="19915800">
                <a:off x="626040" y="4836960"/>
                <a:ext cx="467280" cy="275760"/>
              </a:xfrm>
              <a:prstGeom prst="ellipse">
                <a:avLst/>
              </a:prstGeom>
              <a:gradFill rotWithShape="0">
                <a:gsLst>
                  <a:gs pos="0">
                    <a:srgbClr val="525461"/>
                  </a:gs>
                  <a:gs pos="50000">
                    <a:srgbClr val="5b5d6b"/>
                  </a:gs>
                  <a:gs pos="100000">
                    <a:srgbClr val="525461"/>
                  </a:gs>
                </a:gsLst>
                <a:lin ang="189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u-HU" sz="1800" spc="-1" strike="noStrike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</p:grpSp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u-HU" sz="4400" spc="-1" strike="noStrike">
                <a:solidFill>
                  <a:srgbClr val="ffffff"/>
                </a:solidFill>
                <a:latin typeface="Tahoma"/>
              </a:rPr>
              <a:t>Címszöveg formátumának szerkesztése</a:t>
            </a:r>
            <a:endParaRPr b="0" lang="hu-HU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ffffff"/>
                </a:solidFill>
                <a:latin typeface="Tahoma"/>
              </a:rPr>
              <a:t>Vázlatszöveg formátumának szerkesztése</a:t>
            </a: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Második vázlatszint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Harmadik vázlatszint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Negyedik vázlatszint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Ötödik vázlatszint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Hatodik vázlatszint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Hetedik vázlatszint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16.wmf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jpeg"/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Kép 8"/>
          <p:cNvSpPr/>
          <p:nvPr/>
        </p:nvSpPr>
        <p:spPr>
          <a:xfrm>
            <a:off x="1919520" y="8280"/>
            <a:ext cx="9072720" cy="680436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cc"/>
              </a:solidFill>
              <a:latin typeface="Tahoma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/>
          </p:nvPr>
        </p:nvSpPr>
        <p:spPr>
          <a:xfrm>
            <a:off x="832320" y="1428120"/>
            <a:ext cx="11387160" cy="2088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hu-HU" sz="4000" spc="-1" strike="noStrike">
                <a:solidFill>
                  <a:srgbClr val="ffffff"/>
                </a:solidFill>
                <a:latin typeface="Times New Roman"/>
              </a:rPr>
              <a:t>Értékminősítés eredményei</a:t>
            </a:r>
            <a:br>
              <a:rPr sz="4000"/>
            </a:br>
            <a:r>
              <a:rPr b="1" lang="hu-HU" sz="4000" spc="-1" strike="noStrike">
                <a:solidFill>
                  <a:srgbClr val="ffffff"/>
                </a:solidFill>
                <a:latin typeface="Times New Roman"/>
              </a:rPr>
              <a:t>a Bükk-vidék Geoparkban</a:t>
            </a:r>
            <a:endParaRPr b="0" lang="hu-HU" sz="4000" spc="-1" strike="noStrike">
              <a:solidFill>
                <a:srgbClr val="ffffff"/>
              </a:solidFill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hu-HU" sz="4000" spc="-1" strike="noStrike">
              <a:solidFill>
                <a:srgbClr val="ffffff"/>
              </a:solidFill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hu-HU" sz="4000" spc="-1" strike="noStrike">
              <a:solidFill>
                <a:srgbClr val="ffffff"/>
              </a:solidFill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hu-HU" sz="4000" spc="-1" strike="noStrike">
              <a:solidFill>
                <a:srgbClr val="ffffff"/>
              </a:solidFill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hu-HU" sz="3200" spc="-1" strike="noStrike">
                <a:solidFill>
                  <a:srgbClr val="ffffff"/>
                </a:solidFill>
                <a:latin typeface="TimesNewRomanPSMT"/>
              </a:rPr>
              <a:t>Sütő László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hu-HU" sz="3200" spc="-1" strike="noStrike">
                <a:solidFill>
                  <a:srgbClr val="ffffff"/>
                </a:solidFill>
                <a:latin typeface="TimesNewRomanPSMT"/>
              </a:rPr>
              <a:t>Eszterházy Károly Katolikus Egyetem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768" name="Kép 4" descr=""/>
          <p:cNvPicPr/>
          <p:nvPr/>
        </p:nvPicPr>
        <p:blipFill>
          <a:blip r:embed="rId2"/>
          <a:stretch/>
        </p:blipFill>
        <p:spPr>
          <a:xfrm>
            <a:off x="47160" y="5661360"/>
            <a:ext cx="3078000" cy="1187640"/>
          </a:xfrm>
          <a:prstGeom prst="rect">
            <a:avLst/>
          </a:prstGeom>
          <a:ln w="0">
            <a:noFill/>
          </a:ln>
        </p:spPr>
      </p:pic>
      <p:pic>
        <p:nvPicPr>
          <p:cNvPr id="769" name="Google Shape;180;p1" descr=""/>
          <p:cNvPicPr/>
          <p:nvPr/>
        </p:nvPicPr>
        <p:blipFill>
          <a:blip r:embed="rId3"/>
          <a:stretch/>
        </p:blipFill>
        <p:spPr>
          <a:xfrm>
            <a:off x="10965600" y="5625000"/>
            <a:ext cx="1187640" cy="11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Kép 12" descr=""/>
          <p:cNvPicPr/>
          <p:nvPr/>
        </p:nvPicPr>
        <p:blipFill>
          <a:blip r:embed="rId1"/>
          <a:stretch/>
        </p:blipFill>
        <p:spPr>
          <a:xfrm>
            <a:off x="1106280" y="3245400"/>
            <a:ext cx="5853600" cy="3567600"/>
          </a:xfrm>
          <a:prstGeom prst="rect">
            <a:avLst/>
          </a:prstGeom>
          <a:ln w="0">
            <a:noFill/>
          </a:ln>
        </p:spPr>
      </p:pic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0" y="-33480"/>
            <a:ext cx="2686320" cy="706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Kiértékelés 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12" name="Kép 3" descr=""/>
          <p:cNvPicPr/>
          <p:nvPr/>
        </p:nvPicPr>
        <p:blipFill>
          <a:blip r:embed="rId2"/>
          <a:stretch/>
        </p:blipFill>
        <p:spPr>
          <a:xfrm>
            <a:off x="47160" y="647640"/>
            <a:ext cx="2945160" cy="2606760"/>
          </a:xfrm>
          <a:prstGeom prst="rect">
            <a:avLst/>
          </a:prstGeom>
          <a:ln w="0">
            <a:noFill/>
          </a:ln>
        </p:spPr>
      </p:pic>
      <p:sp>
        <p:nvSpPr>
          <p:cNvPr id="813" name="Téglalap 4"/>
          <p:cNvSpPr/>
          <p:nvPr/>
        </p:nvSpPr>
        <p:spPr>
          <a:xfrm>
            <a:off x="2157120" y="664920"/>
            <a:ext cx="865440" cy="122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Tahoma"/>
            </a:endParaRPr>
          </a:p>
        </p:txBody>
      </p:sp>
      <p:pic>
        <p:nvPicPr>
          <p:cNvPr id="814" name="Kép 13" descr=""/>
          <p:cNvPicPr/>
          <p:nvPr/>
        </p:nvPicPr>
        <p:blipFill>
          <a:blip r:embed="rId3"/>
          <a:stretch/>
        </p:blipFill>
        <p:spPr>
          <a:xfrm>
            <a:off x="2686680" y="240840"/>
            <a:ext cx="4263480" cy="2994840"/>
          </a:xfrm>
          <a:prstGeom prst="rect">
            <a:avLst/>
          </a:prstGeom>
          <a:ln w="0">
            <a:noFill/>
          </a:ln>
        </p:spPr>
      </p:pic>
      <p:grpSp>
        <p:nvGrpSpPr>
          <p:cNvPr id="815" name="Csoportba foglalás 14"/>
          <p:cNvGrpSpPr/>
          <p:nvPr/>
        </p:nvGrpSpPr>
        <p:grpSpPr>
          <a:xfrm>
            <a:off x="7157880" y="116640"/>
            <a:ext cx="4986360" cy="6687000"/>
            <a:chOff x="7157880" y="116640"/>
            <a:chExt cx="4986360" cy="6687000"/>
          </a:xfrm>
        </p:grpSpPr>
        <p:pic>
          <p:nvPicPr>
            <p:cNvPr id="816" name="Kép 15" descr=""/>
            <p:cNvPicPr/>
            <p:nvPr/>
          </p:nvPicPr>
          <p:blipFill>
            <a:blip r:embed="rId4"/>
            <a:stretch/>
          </p:blipFill>
          <p:spPr>
            <a:xfrm>
              <a:off x="7172640" y="116640"/>
              <a:ext cx="4971600" cy="3043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7" name="Kép 16" descr=""/>
            <p:cNvPicPr/>
            <p:nvPr/>
          </p:nvPicPr>
          <p:blipFill>
            <a:blip r:embed="rId5"/>
            <a:stretch/>
          </p:blipFill>
          <p:spPr>
            <a:xfrm>
              <a:off x="7157880" y="3303000"/>
              <a:ext cx="4932000" cy="3151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18" name="Szövegdoboz 17"/>
            <p:cNvSpPr/>
            <p:nvPr/>
          </p:nvSpPr>
          <p:spPr>
            <a:xfrm>
              <a:off x="7290360" y="6409080"/>
              <a:ext cx="47365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2000" spc="-1" strike="noStrike">
                  <a:solidFill>
                    <a:srgbClr val="ffffff"/>
                  </a:solidFill>
                  <a:latin typeface="Tahoma"/>
                </a:rPr>
                <a:t>GAM értékek pont szerinti eloszlása</a:t>
              </a:r>
              <a:endParaRPr b="0" lang="hu-H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Szövegdoboz 18"/>
            <p:cNvSpPr/>
            <p:nvPr/>
          </p:nvSpPr>
          <p:spPr>
            <a:xfrm>
              <a:off x="9285480" y="5860080"/>
              <a:ext cx="746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20%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Szövegdoboz 19"/>
            <p:cNvSpPr/>
            <p:nvPr/>
          </p:nvSpPr>
          <p:spPr>
            <a:xfrm>
              <a:off x="9285480" y="5073480"/>
              <a:ext cx="746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22%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Szövegdoboz 20"/>
            <p:cNvSpPr/>
            <p:nvPr/>
          </p:nvSpPr>
          <p:spPr>
            <a:xfrm>
              <a:off x="9284040" y="4339440"/>
              <a:ext cx="818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26,%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Szövegdoboz 21"/>
            <p:cNvSpPr/>
            <p:nvPr/>
          </p:nvSpPr>
          <p:spPr>
            <a:xfrm>
              <a:off x="9284040" y="3576240"/>
              <a:ext cx="818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32,%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Szövegdoboz 22"/>
            <p:cNvSpPr/>
            <p:nvPr/>
          </p:nvSpPr>
          <p:spPr>
            <a:xfrm>
              <a:off x="7255080" y="5860080"/>
              <a:ext cx="1388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1. kvartilis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Szövegdoboz 23"/>
            <p:cNvSpPr/>
            <p:nvPr/>
          </p:nvSpPr>
          <p:spPr>
            <a:xfrm>
              <a:off x="7255080" y="5073480"/>
              <a:ext cx="1388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2. kvartilis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Szövegdoboz 24"/>
            <p:cNvSpPr/>
            <p:nvPr/>
          </p:nvSpPr>
          <p:spPr>
            <a:xfrm>
              <a:off x="7255080" y="4339440"/>
              <a:ext cx="1388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3. kvartilis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Szövegdoboz 25"/>
            <p:cNvSpPr/>
            <p:nvPr/>
          </p:nvSpPr>
          <p:spPr>
            <a:xfrm>
              <a:off x="7255080" y="3576240"/>
              <a:ext cx="1388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2d2e36"/>
                  </a:solidFill>
                  <a:latin typeface="Tahoma"/>
                </a:rPr>
                <a:t>4. kvartilis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cc"/>
              </a:solidFill>
              <a:latin typeface="Tahoma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29" name="Kép 4" descr="A képen térkép, szöveg, atlasz látható&#10;&#10;Automatikusan generált leírás"/>
          <p:cNvPicPr/>
          <p:nvPr/>
        </p:nvPicPr>
        <p:blipFill>
          <a:blip r:embed="rId1"/>
          <a:stretch/>
        </p:blipFill>
        <p:spPr>
          <a:xfrm>
            <a:off x="402120" y="0"/>
            <a:ext cx="5473080" cy="6857640"/>
          </a:xfrm>
          <a:prstGeom prst="rect">
            <a:avLst/>
          </a:prstGeom>
          <a:ln w="0">
            <a:noFill/>
          </a:ln>
        </p:spPr>
      </p:pic>
      <p:pic>
        <p:nvPicPr>
          <p:cNvPr id="830" name="Kép 6" descr="A képen térkép, szöveg, atlasz látható&#10;&#10;Automatikusan generált leírás"/>
          <p:cNvPicPr/>
          <p:nvPr/>
        </p:nvPicPr>
        <p:blipFill>
          <a:blip r:embed="rId2"/>
          <a:stretch/>
        </p:blipFill>
        <p:spPr>
          <a:xfrm>
            <a:off x="6316560" y="0"/>
            <a:ext cx="54730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cc"/>
              </a:solidFill>
              <a:latin typeface="Tahoma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33" name="Kép 3" descr=""/>
          <p:cNvPicPr/>
          <p:nvPr/>
        </p:nvPicPr>
        <p:blipFill>
          <a:blip r:embed="rId1"/>
          <a:stretch/>
        </p:blipFill>
        <p:spPr>
          <a:xfrm>
            <a:off x="-51120" y="95760"/>
            <a:ext cx="6908760" cy="6861240"/>
          </a:xfrm>
          <a:prstGeom prst="rect">
            <a:avLst/>
          </a:prstGeom>
          <a:ln w="0">
            <a:noFill/>
          </a:ln>
        </p:spPr>
      </p:pic>
      <p:pic>
        <p:nvPicPr>
          <p:cNvPr id="834" name="Kép 15" descr="A képen térkép látható&#10;&#10;Automatikusan generált leírás"/>
          <p:cNvPicPr/>
          <p:nvPr/>
        </p:nvPicPr>
        <p:blipFill>
          <a:blip r:embed="rId2"/>
          <a:stretch/>
        </p:blipFill>
        <p:spPr>
          <a:xfrm>
            <a:off x="6858000" y="270720"/>
            <a:ext cx="5333760" cy="647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Kép 13" descr=""/>
          <p:cNvPicPr/>
          <p:nvPr/>
        </p:nvPicPr>
        <p:blipFill>
          <a:blip r:embed="rId1"/>
          <a:stretch/>
        </p:blipFill>
        <p:spPr>
          <a:xfrm>
            <a:off x="-25200" y="-26640"/>
            <a:ext cx="4120560" cy="2729880"/>
          </a:xfrm>
          <a:prstGeom prst="rect">
            <a:avLst/>
          </a:prstGeom>
          <a:ln w="0">
            <a:noFill/>
          </a:ln>
        </p:spPr>
      </p:pic>
      <p:pic>
        <p:nvPicPr>
          <p:cNvPr id="836" name="Kép 12" descr=""/>
          <p:cNvPicPr/>
          <p:nvPr/>
        </p:nvPicPr>
        <p:blipFill>
          <a:blip r:embed="rId2"/>
          <a:stretch/>
        </p:blipFill>
        <p:spPr>
          <a:xfrm>
            <a:off x="-24840" y="1846080"/>
            <a:ext cx="4097160" cy="3166560"/>
          </a:xfrm>
          <a:prstGeom prst="rect">
            <a:avLst/>
          </a:prstGeom>
          <a:ln w="0">
            <a:noFill/>
          </a:ln>
        </p:spPr>
      </p:pic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551520" y="11160"/>
            <a:ext cx="11387160" cy="589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hu-HU" sz="3200" spc="-1" strike="noStrike">
                <a:solidFill>
                  <a:srgbClr val="ffffcc"/>
                </a:solidFill>
                <a:latin typeface="Tahoma"/>
              </a:rPr>
              <a:t>Kiértékelés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38" name="Kép 8" descr=""/>
          <p:cNvPicPr/>
          <p:nvPr/>
        </p:nvPicPr>
        <p:blipFill>
          <a:blip r:embed="rId3"/>
          <a:stretch/>
        </p:blipFill>
        <p:spPr>
          <a:xfrm>
            <a:off x="6480" y="4077000"/>
            <a:ext cx="4088880" cy="3060720"/>
          </a:xfrm>
          <a:prstGeom prst="rect">
            <a:avLst/>
          </a:prstGeom>
          <a:ln w="0">
            <a:noFill/>
          </a:ln>
        </p:spPr>
      </p:pic>
      <p:pic>
        <p:nvPicPr>
          <p:cNvPr id="839" name="Kép 14" descr=""/>
          <p:cNvPicPr/>
          <p:nvPr/>
        </p:nvPicPr>
        <p:blipFill>
          <a:blip r:embed="rId4"/>
          <a:stretch/>
        </p:blipFill>
        <p:spPr>
          <a:xfrm>
            <a:off x="7223400" y="787320"/>
            <a:ext cx="4968360" cy="3001320"/>
          </a:xfrm>
          <a:prstGeom prst="rect">
            <a:avLst/>
          </a:prstGeom>
          <a:ln w="0">
            <a:noFill/>
          </a:ln>
        </p:spPr>
      </p:pic>
      <p:pic>
        <p:nvPicPr>
          <p:cNvPr id="840" name="Kép 15" descr=""/>
          <p:cNvPicPr/>
          <p:nvPr/>
        </p:nvPicPr>
        <p:blipFill>
          <a:blip r:embed="rId5"/>
          <a:stretch/>
        </p:blipFill>
        <p:spPr>
          <a:xfrm>
            <a:off x="7223400" y="3965760"/>
            <a:ext cx="4968360" cy="2775240"/>
          </a:xfrm>
          <a:prstGeom prst="rect">
            <a:avLst/>
          </a:prstGeom>
          <a:ln w="0">
            <a:noFill/>
          </a:ln>
        </p:spPr>
      </p:pic>
      <p:pic>
        <p:nvPicPr>
          <p:cNvPr id="841" name="Kép 11" descr=""/>
          <p:cNvPicPr/>
          <p:nvPr/>
        </p:nvPicPr>
        <p:blipFill>
          <a:blip r:embed="rId6"/>
          <a:stretch/>
        </p:blipFill>
        <p:spPr>
          <a:xfrm>
            <a:off x="3647880" y="787320"/>
            <a:ext cx="3552480" cy="600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402120" y="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Végül ne feledjük…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43" name="Kép 3" descr=""/>
          <p:cNvPicPr/>
          <p:nvPr/>
        </p:nvPicPr>
        <p:blipFill>
          <a:blip r:embed="rId1"/>
          <a:stretch/>
        </p:blipFill>
        <p:spPr>
          <a:xfrm>
            <a:off x="4151880" y="1109880"/>
            <a:ext cx="7876800" cy="5345280"/>
          </a:xfrm>
          <a:prstGeom prst="rect">
            <a:avLst/>
          </a:prstGeom>
          <a:ln w="0">
            <a:noFill/>
          </a:ln>
        </p:spPr>
      </p:pic>
      <p:sp>
        <p:nvSpPr>
          <p:cNvPr id="844" name="Szövegdoboz 5"/>
          <p:cNvSpPr/>
          <p:nvPr/>
        </p:nvSpPr>
        <p:spPr>
          <a:xfrm>
            <a:off x="307080" y="1559520"/>
            <a:ext cx="3605400" cy="31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  <a:spcAft>
                <a:spcPts val="601"/>
              </a:spcAft>
            </a:pPr>
            <a:r>
              <a:rPr b="1" i="1" lang="hu-HU" sz="2400" spc="-1" strike="noStrike">
                <a:solidFill>
                  <a:srgbClr val="ffff59"/>
                </a:solidFill>
                <a:latin typeface="Tahoma"/>
                <a:ea typeface="Times New Roman"/>
              </a:rPr>
              <a:t>A geopark:</a:t>
            </a:r>
            <a:br>
              <a:rPr sz="2400"/>
            </a:br>
            <a:r>
              <a:rPr b="1" lang="hu-HU" sz="2400" spc="-1" strike="noStrike">
                <a:solidFill>
                  <a:srgbClr val="ffffff"/>
                </a:solidFill>
                <a:latin typeface="Tahoma"/>
                <a:ea typeface="Times New Roman"/>
              </a:rPr>
              <a:t>a földtudományi örökségre alapozott, alulról szerveződő, geoturizmust és térségfejlesztést menedzselő szervezet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Rectangle 2"/>
          <p:cNvSpPr/>
          <p:nvPr/>
        </p:nvSpPr>
        <p:spPr>
          <a:xfrm>
            <a:off x="47880" y="72000"/>
            <a:ext cx="338400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ffffcc"/>
                </a:solidFill>
                <a:latin typeface="Times New Roman"/>
              </a:rPr>
              <a:t>Az első kérdés ?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Szöveg helye 2"/>
          <p:cNvSpPr/>
          <p:nvPr/>
        </p:nvSpPr>
        <p:spPr>
          <a:xfrm>
            <a:off x="1957680" y="921960"/>
            <a:ext cx="5240160" cy="36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14480"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1997. Less Nándor Emléktúra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  <a:ea typeface="Tahoma"/>
              </a:rPr>
              <a:t>2007. </a:t>
            </a:r>
            <a:r>
              <a:rPr b="1" lang="hu-HU" sz="2400" spc="-1" strike="noStrike">
                <a:solidFill>
                  <a:srgbClr val="ffff00"/>
                </a:solidFill>
                <a:latin typeface="Tahoma"/>
                <a:ea typeface="Tahoma"/>
              </a:rPr>
              <a:t>Lehet-e túrázókból ismeretszerző célközönség?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Picture 6"/>
          <p:cNvSpPr/>
          <p:nvPr/>
        </p:nvSpPr>
        <p:spPr>
          <a:xfrm>
            <a:off x="363240" y="3797280"/>
            <a:ext cx="4312800" cy="28796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8" name="Kép 11" descr="A képen személy, kültéri, fű, férfi látható&#10;&#10;Automatikusan generált leírás"/>
          <p:cNvPicPr/>
          <p:nvPr/>
        </p:nvPicPr>
        <p:blipFill>
          <a:blip r:embed="rId2"/>
          <a:stretch/>
        </p:blipFill>
        <p:spPr>
          <a:xfrm>
            <a:off x="160560" y="921960"/>
            <a:ext cx="1996560" cy="1703160"/>
          </a:xfrm>
          <a:prstGeom prst="rect">
            <a:avLst/>
          </a:prstGeom>
          <a:ln w="0"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849" name="Kép 12"/>
          <p:cNvSpPr/>
          <p:nvPr/>
        </p:nvSpPr>
        <p:spPr>
          <a:xfrm>
            <a:off x="5879880" y="3861000"/>
            <a:ext cx="4316040" cy="287964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50" name="Csoportba foglalás 15"/>
          <p:cNvGrpSpPr/>
          <p:nvPr/>
        </p:nvGrpSpPr>
        <p:grpSpPr>
          <a:xfrm>
            <a:off x="6473520" y="116640"/>
            <a:ext cx="5663160" cy="4295880"/>
            <a:chOff x="6473520" y="116640"/>
            <a:chExt cx="5663160" cy="4295880"/>
          </a:xfrm>
        </p:grpSpPr>
        <p:pic>
          <p:nvPicPr>
            <p:cNvPr id="851" name="Kép 13" descr=""/>
            <p:cNvPicPr/>
            <p:nvPr/>
          </p:nvPicPr>
          <p:blipFill>
            <a:blip r:embed="rId4"/>
            <a:stretch/>
          </p:blipFill>
          <p:spPr>
            <a:xfrm>
              <a:off x="6473520" y="116640"/>
              <a:ext cx="5660280" cy="363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2" name="Kép 14" descr=""/>
            <p:cNvPicPr/>
            <p:nvPr/>
          </p:nvPicPr>
          <p:blipFill>
            <a:blip r:embed="rId5"/>
            <a:stretch/>
          </p:blipFill>
          <p:spPr>
            <a:xfrm>
              <a:off x="10248840" y="2835360"/>
              <a:ext cx="1887840" cy="157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53" name="Téglalap 16"/>
          <p:cNvSpPr/>
          <p:nvPr/>
        </p:nvSpPr>
        <p:spPr>
          <a:xfrm>
            <a:off x="1139760" y="2903760"/>
            <a:ext cx="3276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ffffcc"/>
                </a:solidFill>
                <a:latin typeface="Tahoma"/>
              </a:rPr>
              <a:t>I. Geotóp Nap 2008.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407520" y="235440"/>
            <a:ext cx="6125400" cy="8236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u-HU" sz="3200" spc="-1" strike="noStrike">
                <a:solidFill>
                  <a:srgbClr val="ffffcc"/>
                </a:solidFill>
                <a:latin typeface="Arial"/>
                <a:ea typeface="Arial"/>
              </a:rPr>
              <a:t>A geoturista motivációi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55" name="Kép 1" descr=""/>
          <p:cNvPicPr/>
          <p:nvPr/>
        </p:nvPicPr>
        <p:blipFill>
          <a:blip r:embed="rId1"/>
          <a:stretch/>
        </p:blipFill>
        <p:spPr>
          <a:xfrm>
            <a:off x="63360" y="2865600"/>
            <a:ext cx="8070120" cy="3992040"/>
          </a:xfrm>
          <a:prstGeom prst="rect">
            <a:avLst/>
          </a:prstGeom>
          <a:ln w="0">
            <a:noFill/>
          </a:ln>
        </p:spPr>
      </p:pic>
      <p:pic>
        <p:nvPicPr>
          <p:cNvPr id="856" name="Kép 3" descr="A képen diagram látható&#10;&#10;Automatikusan generált leírás"/>
          <p:cNvPicPr/>
          <p:nvPr/>
        </p:nvPicPr>
        <p:blipFill>
          <a:blip r:embed="rId2"/>
          <a:stretch/>
        </p:blipFill>
        <p:spPr>
          <a:xfrm>
            <a:off x="7630560" y="44640"/>
            <a:ext cx="4497840" cy="36720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>
            <a:bevelT prst="angle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Cím 1"/>
          <p:cNvSpPr/>
          <p:nvPr/>
        </p:nvSpPr>
        <p:spPr>
          <a:xfrm>
            <a:off x="3837960" y="169200"/>
            <a:ext cx="32659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A programok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Év ásványa, ősmaradványa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Vulkánbemutató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Kőzetbemutató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Felszínformák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Mesél a táj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Kulturális és 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botanikai értékek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Kép 6"/>
          <p:cNvSpPr/>
          <p:nvPr/>
        </p:nvSpPr>
        <p:spPr>
          <a:xfrm>
            <a:off x="352800" y="169200"/>
            <a:ext cx="3265920" cy="295272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Kép 8"/>
          <p:cNvSpPr/>
          <p:nvPr/>
        </p:nvSpPr>
        <p:spPr>
          <a:xfrm>
            <a:off x="7195680" y="58320"/>
            <a:ext cx="4995720" cy="273816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0" name="Csoportba foglalás 15"/>
          <p:cNvGrpSpPr/>
          <p:nvPr/>
        </p:nvGrpSpPr>
        <p:grpSpPr>
          <a:xfrm>
            <a:off x="7081920" y="3141000"/>
            <a:ext cx="4980600" cy="3359160"/>
            <a:chOff x="7081920" y="3141000"/>
            <a:chExt cx="4980600" cy="3359160"/>
          </a:xfrm>
        </p:grpSpPr>
        <p:pic>
          <p:nvPicPr>
            <p:cNvPr id="861" name="Kép 3" descr=""/>
            <p:cNvPicPr/>
            <p:nvPr/>
          </p:nvPicPr>
          <p:blipFill>
            <a:blip r:embed="rId3"/>
            <a:stretch/>
          </p:blipFill>
          <p:spPr>
            <a:xfrm>
              <a:off x="7081920" y="3141000"/>
              <a:ext cx="4980600" cy="3359160"/>
            </a:xfrm>
            <a:prstGeom prst="rect">
              <a:avLst/>
            </a:prstGeom>
            <a:ln w="0">
              <a:noFill/>
            </a:ln>
            <a:effectLst>
              <a:outerShdw algn="ctr" blurRad="44280" dir="5400000" dist="28080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62" name="Szövegdoboz 13"/>
            <p:cNvSpPr/>
            <p:nvPr/>
          </p:nvSpPr>
          <p:spPr>
            <a:xfrm>
              <a:off x="7392240" y="3340080"/>
              <a:ext cx="2291760" cy="36396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800" spc="-1" strike="noStrike">
                  <a:solidFill>
                    <a:srgbClr val="000000"/>
                  </a:solidFill>
                  <a:latin typeface="Tahoma"/>
                </a:rPr>
                <a:t>Résztvevők száma</a:t>
              </a:r>
              <a:endParaRPr b="0" lang="hu-H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3" name="Szövegdoboz 14"/>
            <p:cNvSpPr/>
            <p:nvPr/>
          </p:nvSpPr>
          <p:spPr>
            <a:xfrm>
              <a:off x="7081920" y="5805720"/>
              <a:ext cx="669960" cy="213480"/>
            </a:xfrm>
            <a:prstGeom prst="rect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hu-HU" sz="1400" spc="-1" strike="noStrike">
                  <a:solidFill>
                    <a:srgbClr val="000000"/>
                  </a:solidFill>
                  <a:latin typeface="Tahoma"/>
                </a:rPr>
                <a:t>Év</a:t>
              </a:r>
              <a:endParaRPr b="0" lang="hu-H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864" name="Picture 2" descr="A kÃ©pen a kÃ¶vetkezÅk lehetnek: egy vagy tÃ¶bb ember, Ã¡llÃ³ emberek Ã©s tÃºra/szabadtÃ©ri"/>
          <p:cNvPicPr/>
          <p:nvPr/>
        </p:nvPicPr>
        <p:blipFill>
          <a:blip r:embed="rId4"/>
          <a:stretch/>
        </p:blipFill>
        <p:spPr>
          <a:xfrm>
            <a:off x="129240" y="3445200"/>
            <a:ext cx="4271040" cy="3062520"/>
          </a:xfrm>
          <a:prstGeom prst="rect">
            <a:avLst/>
          </a:prstGeom>
          <a:ln w="0"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ím 1"/>
          <p:cNvSpPr/>
          <p:nvPr/>
        </p:nvSpPr>
        <p:spPr>
          <a:xfrm>
            <a:off x="13680" y="128160"/>
            <a:ext cx="412596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Az eredmények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Tartalom helye 2"/>
          <p:cNvSpPr/>
          <p:nvPr/>
        </p:nvSpPr>
        <p:spPr>
          <a:xfrm>
            <a:off x="3431880" y="651240"/>
            <a:ext cx="5832360" cy="47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8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~ 400 fő, elégedettségmérés: 32 kérdés 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7" name="Kép 3" descr=""/>
          <p:cNvPicPr/>
          <p:nvPr/>
        </p:nvPicPr>
        <p:blipFill>
          <a:blip r:embed="rId1"/>
          <a:stretch/>
        </p:blipFill>
        <p:spPr>
          <a:xfrm>
            <a:off x="992160" y="1172160"/>
            <a:ext cx="10216080" cy="5362920"/>
          </a:xfrm>
          <a:prstGeom prst="rect">
            <a:avLst/>
          </a:prstGeom>
          <a:ln w="0"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3871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hu-HU" sz="4400" spc="-1" strike="noStrike">
              <a:solidFill>
                <a:srgbClr val="ffffcc"/>
              </a:solidFill>
              <a:latin typeface="Tahoma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70" name="Kép 3" descr=""/>
          <p:cNvPicPr/>
          <p:nvPr/>
        </p:nvPicPr>
        <p:blipFill>
          <a:blip r:embed="rId1"/>
          <a:stretch/>
        </p:blipFill>
        <p:spPr>
          <a:xfrm>
            <a:off x="1895400" y="-11520"/>
            <a:ext cx="10289160" cy="6857640"/>
          </a:xfrm>
          <a:prstGeom prst="rect">
            <a:avLst/>
          </a:prstGeom>
          <a:ln w="0">
            <a:noFill/>
          </a:ln>
        </p:spPr>
      </p:pic>
      <p:pic>
        <p:nvPicPr>
          <p:cNvPr id="871" name="Kép 6" descr=""/>
          <p:cNvPicPr/>
          <p:nvPr/>
        </p:nvPicPr>
        <p:blipFill>
          <a:blip r:embed="rId2"/>
          <a:stretch/>
        </p:blipFill>
        <p:spPr>
          <a:xfrm>
            <a:off x="7200" y="0"/>
            <a:ext cx="10289160" cy="6857640"/>
          </a:xfrm>
          <a:prstGeom prst="rect">
            <a:avLst/>
          </a:prstGeom>
          <a:ln w="0">
            <a:noFill/>
          </a:ln>
        </p:spPr>
      </p:pic>
      <p:sp>
        <p:nvSpPr>
          <p:cNvPr id="872" name="Téglalap 4"/>
          <p:cNvSpPr/>
          <p:nvPr/>
        </p:nvSpPr>
        <p:spPr>
          <a:xfrm rot="-600">
            <a:off x="8186760" y="-603360"/>
            <a:ext cx="4681440" cy="7404840"/>
          </a:xfrm>
          <a:prstGeom prst="rect">
            <a:avLst/>
          </a:prstGeom>
          <a:noFill/>
          <a:ln w="0">
            <a:noFill/>
          </a:ln>
          <a:scene3d>
            <a:camera fov="900000" prst="perspectiveRelaxedModerately">
              <a:rot lat="19499832" lon="366475" rev="21389238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vannak vidékek gyönyörű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tájak ahol a keserű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számban édessé ízesül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vannak vidékek legbelül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szavak sarjadnak rétjein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gyopárként sziklás bércein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szavak kapaszkodnak szavak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véremmel rokon a patak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szívemben csörgedez csobog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télen hogy védjem befagyok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páncélom alatt cincogat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jeget-pengető hangokat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tavaszok nyarak őszeim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maradékaim s őseim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vannak vidékek viselem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akár a bőrt a testemen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meggyötörten is gyönyörű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tájak ahol a keserű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számban édessé ízesül</a:t>
            </a:r>
            <a:br>
              <a:rPr sz="2400"/>
            </a:br>
            <a:r>
              <a:rPr b="0" i="1" lang="hu-HU" sz="2400" spc="-1" strike="noStrike">
                <a:solidFill>
                  <a:srgbClr val="ffffcc"/>
                </a:solidFill>
                <a:latin typeface="Times New Roman"/>
              </a:rPr>
              <a:t>vannak vidékek legbelül  </a:t>
            </a:r>
            <a:r>
              <a:rPr b="0" lang="hu-HU" sz="2400" spc="-1" strike="noStrike">
                <a:solidFill>
                  <a:srgbClr val="ffffcc"/>
                </a:solidFill>
                <a:latin typeface="Times New Roman"/>
              </a:rPr>
              <a:t>(K.S.)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Tartalom helye 2"/>
          <p:cNvSpPr/>
          <p:nvPr/>
        </p:nvSpPr>
        <p:spPr>
          <a:xfrm>
            <a:off x="1789200" y="5535720"/>
            <a:ext cx="5249160" cy="791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hu-HU" sz="3600" spc="-1" strike="noStrike">
                <a:solidFill>
                  <a:srgbClr val="ffffff"/>
                </a:solidFill>
                <a:latin typeface="Tahoma"/>
              </a:rPr>
              <a:t>Köszönöm a figyelmet!</a:t>
            </a:r>
            <a:endParaRPr b="0" lang="hu-H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402120" y="228600"/>
            <a:ext cx="11481120" cy="483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Szubjektív</a:t>
            </a:r>
            <a:r>
              <a:rPr b="0" lang="hu-HU" sz="3200" spc="-1" strike="noStrike">
                <a:solidFill>
                  <a:srgbClr val="ffffcc"/>
                </a:solidFill>
                <a:latin typeface="Tahoma"/>
              </a:rPr>
              <a:t> </a:t>
            </a: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Bükk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/>
          </p:nvPr>
        </p:nvSpPr>
        <p:spPr>
          <a:xfrm>
            <a:off x="2582640" y="946440"/>
            <a:ext cx="6876360" cy="39787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 algn="just">
              <a:lnSpc>
                <a:spcPct val="11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hu-HU" sz="2000" spc="-1" strike="noStrike">
                <a:solidFill>
                  <a:srgbClr val="ffffff"/>
                </a:solidFill>
                <a:latin typeface="Tahoma"/>
              </a:rPr>
              <a:t>Imbolygó fejlámpánk fényénél keressük az ösvényt a dédesi vár romjaihoz. Izzadva küzdünk a meredek hegyoldallal, miközben beszűkült érzékeink lassan megnyílnak az éjszakai erdő sejtelmes neszeinek. 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indent="0" algn="just">
              <a:lnSpc>
                <a:spcPct val="11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hu-HU" sz="2000" spc="-1" strike="noStrike">
                <a:solidFill>
                  <a:srgbClr val="ffffff"/>
                </a:solidFill>
                <a:latin typeface="Tahoma"/>
              </a:rPr>
              <a:t>Itt vagyunk, a Bükkben, ahol legendák lehelnek életet a mészkőbe, a kőbaltás embertől az Óriások Asztaláig – ahol erdőjárók várnak megújulásra; legyenek bár erdészek, természetvédők, szállásadók vagy éppen bakancsos turisták. 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2" name="Kép 4"/>
          <p:cNvSpPr/>
          <p:nvPr/>
        </p:nvSpPr>
        <p:spPr>
          <a:xfrm rot="-600">
            <a:off x="9453600" y="711720"/>
            <a:ext cx="2429640" cy="32396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000000" prst="perspectiveFront">
              <a:rot lat="20975138" lon="2127817" rev="21050217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Kép 5"/>
          <p:cNvSpPr/>
          <p:nvPr/>
        </p:nvSpPr>
        <p:spPr>
          <a:xfrm>
            <a:off x="209880" y="1060560"/>
            <a:ext cx="2636640" cy="32396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000000" prst="perspectiveFront">
              <a:rot lat="485999" lon="19529999" rev="300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Picture 8"/>
          <p:cNvSpPr/>
          <p:nvPr/>
        </p:nvSpPr>
        <p:spPr>
          <a:xfrm>
            <a:off x="4266720" y="4112640"/>
            <a:ext cx="3779640" cy="251964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1500000" prst="perspectiveFront">
              <a:rot lat="20099998" lon="0" rev="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443160" y="66600"/>
            <a:ext cx="10857600" cy="592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  <a:ea typeface="Tahoma"/>
              </a:rPr>
              <a:t>Mi az érték az élettelen természetben ?!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/>
          </p:nvPr>
        </p:nvSpPr>
        <p:spPr>
          <a:xfrm>
            <a:off x="407520" y="548640"/>
            <a:ext cx="4392000" cy="62247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10000"/>
              </a:lnSpc>
              <a:spcBef>
                <a:spcPts val="601"/>
              </a:spcBef>
              <a:buNone/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  <a:ea typeface="Tahoma"/>
              </a:rPr>
              <a:t>Földtudományi környezetünk ismerete a környezetkultúra egyik fő része: 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  <a:ea typeface="Tahoma"/>
              </a:rPr>
              <a:t>felhasználás, veszélyforrás,</a:t>
            </a:r>
            <a:br>
              <a:rPr sz="2400"/>
            </a:br>
            <a:r>
              <a:rPr b="0" i="1" lang="hu-HU" sz="2400" spc="-1" strike="noStrike">
                <a:solidFill>
                  <a:srgbClr val="ffffff"/>
                </a:solidFill>
                <a:latin typeface="Tahoma"/>
                <a:ea typeface="Tahoma"/>
              </a:rPr>
              <a:t>esztétikai élmény stb.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  <a:ea typeface="Tahoma"/>
              </a:rPr>
              <a:t>Mi az értékhordozó ? 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i="1" lang="hu-HU" sz="2400" spc="-1" strike="noStrike">
                <a:solidFill>
                  <a:srgbClr val="ffff00"/>
                </a:solidFill>
                <a:latin typeface="Tahoma"/>
                <a:ea typeface="Tahoma"/>
              </a:rPr>
              <a:t>geosite / geotóp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  <a:ea typeface="Tahoma"/>
              </a:rPr>
              <a:t>Az élettelen természeti képződmények térben jól lehatárolható egységei, melyek a társadalom számára értéket jelenítenek meg.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marL="22320"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7" name="Rectangle 5"/>
          <p:cNvSpPr/>
          <p:nvPr/>
        </p:nvSpPr>
        <p:spPr>
          <a:xfrm>
            <a:off x="3171960" y="2157480"/>
            <a:ext cx="184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8" name="Tartalom helye 4"/>
          <p:cNvSpPr/>
          <p:nvPr/>
        </p:nvSpPr>
        <p:spPr>
          <a:xfrm>
            <a:off x="4764600" y="1124640"/>
            <a:ext cx="7235640" cy="48686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15228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orthographicFront"/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402120" y="126360"/>
            <a:ext cx="11387160" cy="857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Ki dönti el, hogy mi az érték? 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/>
          </p:nvPr>
        </p:nvSpPr>
        <p:spPr>
          <a:xfrm>
            <a:off x="393120" y="1196640"/>
            <a:ext cx="7263720" cy="20707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A könyvtárnyi irodalom ellenére nincs jobb definíció: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 „</a:t>
            </a: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védelemre érdemes az az élettelen </a:t>
            </a:r>
            <a:br>
              <a:rPr sz="2400"/>
            </a:b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természeti érték, amelyet a szakmai </a:t>
            </a:r>
            <a:br>
              <a:rPr sz="2400"/>
            </a:b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konszenzus arra érdemesnek tart”. 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1" name="Kép 4"/>
          <p:cNvSpPr/>
          <p:nvPr/>
        </p:nvSpPr>
        <p:spPr>
          <a:xfrm>
            <a:off x="1334520" y="2924640"/>
            <a:ext cx="3437280" cy="251496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15228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2" name="Kép 3" descr=""/>
          <p:cNvPicPr/>
          <p:nvPr/>
        </p:nvPicPr>
        <p:blipFill>
          <a:blip r:embed="rId2"/>
          <a:stretch/>
        </p:blipFill>
        <p:spPr>
          <a:xfrm>
            <a:off x="7248240" y="1917000"/>
            <a:ext cx="4115160" cy="4314960"/>
          </a:xfrm>
          <a:prstGeom prst="rect">
            <a:avLst/>
          </a:prstGeom>
          <a:ln w="0">
            <a:noFill/>
          </a:ln>
        </p:spPr>
      </p:pic>
      <p:sp>
        <p:nvSpPr>
          <p:cNvPr id="783" name="Szövegdoboz 7"/>
          <p:cNvSpPr/>
          <p:nvPr/>
        </p:nvSpPr>
        <p:spPr>
          <a:xfrm>
            <a:off x="695520" y="5646600"/>
            <a:ext cx="4716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Információgyűjtés, nyilvántartás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latin typeface="Tahoma"/>
              </a:rPr>
              <a:t>Jó, ha nem csak jogi kérdés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Rectangle 2"/>
          <p:cNvSpPr/>
          <p:nvPr/>
        </p:nvSpPr>
        <p:spPr>
          <a:xfrm>
            <a:off x="-919800" y="127800"/>
            <a:ext cx="5976360" cy="14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ffffcc"/>
                </a:solidFill>
                <a:latin typeface="Arial"/>
              </a:rPr>
              <a:t>Miért pont </a:t>
            </a:r>
            <a:br>
              <a:rPr sz="3200"/>
            </a:br>
            <a:r>
              <a:rPr b="1" lang="hu-HU" sz="3200" spc="-1" strike="noStrike">
                <a:solidFill>
                  <a:srgbClr val="ffffcc"/>
                </a:solidFill>
                <a:latin typeface="Arial"/>
              </a:rPr>
              <a:t>a Bükk-vidék?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Tartalom helye 3"/>
          <p:cNvSpPr/>
          <p:nvPr/>
        </p:nvSpPr>
        <p:spPr>
          <a:xfrm>
            <a:off x="192240" y="1103760"/>
            <a:ext cx="4335480" cy="5505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spAutoFit/>
          </a:bodyPr>
          <a:p>
            <a:pPr>
              <a:lnSpc>
                <a:spcPct val="100000"/>
              </a:lnSpc>
              <a:spcBef>
                <a:spcPts val="269"/>
              </a:spcBef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efac9"/>
                </a:solidFill>
                <a:latin typeface="Tahoma"/>
              </a:rPr>
              <a:t>Kiemelkedő geodiverzitás 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57040">
              <a:lnSpc>
                <a:spcPct val="100000"/>
              </a:lnSpc>
              <a:spcBef>
                <a:spcPts val="269"/>
              </a:spcBef>
              <a:buClr>
                <a:srgbClr val="00b0f0"/>
              </a:buClr>
              <a:buFont typeface="Courier New"/>
              <a:buChar char="o"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efac9"/>
                </a:solidFill>
                <a:latin typeface="Tahoma"/>
              </a:rPr>
              <a:t>Földtani karakter: </a:t>
            </a:r>
            <a:br>
              <a:rPr sz="24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~450 mió év; gyűrt, 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takaróredős szerkezet; 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földtani szelvények /aranyszög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57040">
              <a:lnSpc>
                <a:spcPct val="100000"/>
              </a:lnSpc>
              <a:spcBef>
                <a:spcPts val="269"/>
              </a:spcBef>
              <a:buClr>
                <a:srgbClr val="00b0f0"/>
              </a:buClr>
              <a:buFont typeface="Courier New"/>
              <a:buChar char="o"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efac9"/>
                </a:solidFill>
                <a:latin typeface="Tahoma"/>
              </a:rPr>
              <a:t>Felszínalaktani karakter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mészkő: karsztformakincs;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57040">
              <a:lnSpc>
                <a:spcPct val="100000"/>
              </a:lnSpc>
              <a:spcBef>
                <a:spcPts val="269"/>
              </a:spcBef>
              <a:buClr>
                <a:srgbClr val="00b0f0"/>
              </a:buClr>
              <a:buFont typeface="Courier New"/>
              <a:buChar char="o"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efac9"/>
                </a:solidFill>
                <a:latin typeface="Tahoma"/>
              </a:rPr>
              <a:t>Hidrogeológiai jellemzők 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termál - karsztvíz - kincs; 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57040">
              <a:lnSpc>
                <a:spcPct val="100000"/>
              </a:lnSpc>
              <a:spcBef>
                <a:spcPts val="269"/>
              </a:spcBef>
              <a:buClr>
                <a:srgbClr val="00b0f0"/>
              </a:buClr>
              <a:buFont typeface="Courier New"/>
              <a:buChar char="o"/>
              <a:tabLst>
                <a:tab algn="l" pos="0"/>
              </a:tabLst>
            </a:pPr>
            <a:r>
              <a:rPr b="0" i="1" lang="hu-HU" sz="2400" spc="-1" strike="noStrike">
                <a:solidFill>
                  <a:srgbClr val="fefac9"/>
                </a:solidFill>
                <a:latin typeface="Tahoma"/>
              </a:rPr>
              <a:t>Földtudományi-</a:t>
            </a:r>
            <a:br>
              <a:rPr sz="2400"/>
            </a:br>
            <a:r>
              <a:rPr b="0" i="1" lang="hu-HU" sz="2400" spc="-1" strike="noStrike">
                <a:solidFill>
                  <a:srgbClr val="fefac9"/>
                </a:solidFill>
                <a:latin typeface="Tahoma"/>
              </a:rPr>
              <a:t>kultúrtörténeti értékek 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„ősemberbarlangok”; 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a bükkaljai kőkultúra,</a:t>
            </a:r>
            <a:br>
              <a:rPr sz="2000"/>
            </a:br>
            <a:r>
              <a:rPr b="0" lang="hu-HU" sz="2000" spc="-1" strike="noStrike">
                <a:solidFill>
                  <a:srgbClr val="fefac9"/>
                </a:solidFill>
                <a:latin typeface="Tahoma"/>
              </a:rPr>
              <a:t>bányászat- és ipartörténeti emlékek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9"/>
              </a:spcBef>
              <a:tabLst>
                <a:tab algn="l" pos="0"/>
              </a:tabLst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icture 4"/>
          <p:cNvSpPr/>
          <p:nvPr/>
        </p:nvSpPr>
        <p:spPr>
          <a:xfrm>
            <a:off x="4224240" y="9000"/>
            <a:ext cx="3599640" cy="28796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Tartalom helye 8"/>
          <p:cNvSpPr/>
          <p:nvPr/>
        </p:nvSpPr>
        <p:spPr>
          <a:xfrm>
            <a:off x="8160480" y="24120"/>
            <a:ext cx="3839760" cy="28796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Google Shape;740;p33"/>
          <p:cNvSpPr/>
          <p:nvPr/>
        </p:nvSpPr>
        <p:spPr>
          <a:xfrm>
            <a:off x="4159800" y="1567800"/>
            <a:ext cx="3784680" cy="287964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algn="tl" blurRad="152280" dir="868217" dist="11525" kx="110000" ky="200000" rotWithShape="0" sy="9800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image24.jpg"/>
          <p:cNvSpPr/>
          <p:nvPr/>
        </p:nvSpPr>
        <p:spPr>
          <a:xfrm>
            <a:off x="4393440" y="1908000"/>
            <a:ext cx="3274920" cy="494064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Google Shape;750;p34"/>
          <p:cNvSpPr/>
          <p:nvPr/>
        </p:nvSpPr>
        <p:spPr>
          <a:xfrm>
            <a:off x="8144280" y="1539000"/>
            <a:ext cx="3988440" cy="2879640"/>
          </a:xfrm>
          <a:prstGeom prst="roundRect">
            <a:avLst>
              <a:gd name="adj" fmla="val 16667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outerShdw algn="tl" blurRad="152280" dir="868217" dist="11525" kx="110000" ky="200000" rotWithShape="0" sy="9800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Kép 15"/>
          <p:cNvSpPr/>
          <p:nvPr/>
        </p:nvSpPr>
        <p:spPr>
          <a:xfrm>
            <a:off x="7894800" y="3953880"/>
            <a:ext cx="4311000" cy="2879640"/>
          </a:xfrm>
          <a:prstGeom prst="roundRect">
            <a:avLst>
              <a:gd name="adj" fmla="val 16667"/>
            </a:avLst>
          </a:prstGeom>
          <a:blipFill rotWithShape="0">
            <a:blip r:embed="rId6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Szövegdoboz 7"/>
          <p:cNvSpPr/>
          <p:nvPr/>
        </p:nvSpPr>
        <p:spPr>
          <a:xfrm>
            <a:off x="5689080" y="2719800"/>
            <a:ext cx="4762800" cy="2222640"/>
          </a:xfrm>
          <a:prstGeom prst="rect">
            <a:avLst/>
          </a:prstGeom>
          <a:solidFill>
            <a:schemeClr val="tx1"/>
          </a:soli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92160" indent="-730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hu-HU" sz="2800" spc="-1" strike="noStrike">
                <a:solidFill>
                  <a:srgbClr val="0033cc"/>
                </a:solidFill>
                <a:latin typeface="Tahoma"/>
              </a:rPr>
              <a:t>~300 geoérték (geosite), </a:t>
            </a:r>
            <a:br>
              <a:rPr sz="2800"/>
            </a:br>
            <a:r>
              <a:rPr b="1" lang="hu-HU" sz="2800" spc="-1" strike="noStrike">
                <a:solidFill>
                  <a:srgbClr val="0033cc"/>
                </a:solidFill>
                <a:latin typeface="Tahoma"/>
              </a:rPr>
              <a:t>~50 kiemelt geoérték, </a:t>
            </a:r>
            <a:br>
              <a:rPr sz="2800"/>
            </a:br>
            <a:r>
              <a:rPr b="1" lang="hu-HU" sz="2800" spc="-1" strike="noStrike">
                <a:solidFill>
                  <a:srgbClr val="0033cc"/>
                </a:solidFill>
                <a:latin typeface="Tahoma"/>
              </a:rPr>
              <a:t>komplex geoérték (geomorphosite)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40320" y="174240"/>
            <a:ext cx="6847560" cy="75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A geoértékek minősítési folyamata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/>
          </p:nvPr>
        </p:nvSpPr>
        <p:spPr>
          <a:xfrm>
            <a:off x="676800" y="1196640"/>
            <a:ext cx="5707080" cy="5019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63520" indent="-177840">
              <a:lnSpc>
                <a:spcPct val="100000"/>
              </a:lnSpc>
              <a:spcBef>
                <a:spcPts val="269"/>
              </a:spcBef>
              <a:buClr>
                <a:srgbClr val="a3c145"/>
              </a:buClr>
              <a:buFont typeface="Arial"/>
              <a:buChar char="•"/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1. lépés: adatbázis építés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5704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BNP nyilvántartása,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5704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Kataszterezés, aktualizálás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marL="263520" indent="-177840">
              <a:lnSpc>
                <a:spcPct val="100000"/>
              </a:lnSpc>
              <a:spcBef>
                <a:spcPts val="269"/>
              </a:spcBef>
              <a:buClr>
                <a:srgbClr val="a3c145"/>
              </a:buClr>
              <a:buFont typeface="Arial"/>
              <a:buChar char="•"/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2. lépés: módszerek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64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</a:rPr>
              <a:t>GAM (</a:t>
            </a:r>
            <a:r>
              <a:rPr b="0" lang="hu-HU" sz="2000" spc="-12" strike="noStrike">
                <a:solidFill>
                  <a:srgbClr val="ffffff"/>
                </a:solidFill>
                <a:latin typeface="Tahoma"/>
                <a:ea typeface="Times New Roman"/>
              </a:rPr>
              <a:t>Vujičić és mtsai, 2011) (13-15 változó)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64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2" strike="noStrike">
                <a:solidFill>
                  <a:srgbClr val="ffffff"/>
                </a:solidFill>
                <a:latin typeface="Tahoma"/>
                <a:ea typeface="Times New Roman"/>
              </a:rPr>
              <a:t>Egyedi tájérték kataszter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64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  <a:ea typeface="Times New Roman"/>
              </a:rPr>
              <a:t>Szakértői egyeztetés, BNP Igazgatóság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64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  <a:ea typeface="Times New Roman"/>
              </a:rPr>
              <a:t>Minősítés (Likert-skála (0-1), összegzés)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64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  <a:ea typeface="Times New Roman"/>
              </a:rPr>
              <a:t>Szakértői értékelés, BNP Igazgatóság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marL="263520" indent="-177840">
              <a:lnSpc>
                <a:spcPct val="100000"/>
              </a:lnSpc>
              <a:spcBef>
                <a:spcPts val="269"/>
              </a:spcBef>
              <a:buClr>
                <a:srgbClr val="a3c145"/>
              </a:buClr>
              <a:buFont typeface="Arial"/>
              <a:buChar char="•"/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  <a:ea typeface="Times New Roman"/>
              </a:rPr>
              <a:t>3. lépés: kiértékelés</a:t>
            </a: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91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  <a:ea typeface="Times New Roman"/>
              </a:rPr>
              <a:t>Változók elemzése 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91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  <a:ea typeface="Times New Roman"/>
              </a:rPr>
              <a:t>Tematikus térképek készítése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lvl="1" marL="538200" indent="-291960">
              <a:lnSpc>
                <a:spcPct val="100000"/>
              </a:lnSpc>
              <a:spcBef>
                <a:spcPts val="269"/>
              </a:spcBef>
              <a:buClr>
                <a:srgbClr val="6fa9b7"/>
              </a:buClr>
              <a:buFont typeface="Courier New"/>
              <a:buChar char="o"/>
            </a:pPr>
            <a:r>
              <a:rPr b="0" lang="hu-HU" sz="2000" spc="-1" strike="noStrike">
                <a:solidFill>
                  <a:srgbClr val="ffffff"/>
                </a:solidFill>
                <a:latin typeface="Tahoma"/>
                <a:ea typeface="Times New Roman"/>
              </a:rPr>
              <a:t>Magterületek, fejlesztési ajánlások</a:t>
            </a:r>
            <a:endParaRPr b="0" lang="hu-HU" sz="2000" spc="-1" strike="noStrike">
              <a:solidFill>
                <a:srgbClr val="ffffff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269"/>
              </a:spcBef>
              <a:buNone/>
            </a:pPr>
            <a:endParaRPr b="0" lang="hu-HU" sz="24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795" name="Kép 3" descr=""/>
          <p:cNvPicPr/>
          <p:nvPr/>
        </p:nvPicPr>
        <p:blipFill>
          <a:blip r:embed="rId1"/>
          <a:stretch/>
        </p:blipFill>
        <p:spPr>
          <a:xfrm>
            <a:off x="8116560" y="0"/>
            <a:ext cx="4034880" cy="6816240"/>
          </a:xfrm>
          <a:prstGeom prst="rect">
            <a:avLst/>
          </a:prstGeom>
          <a:ln w="0">
            <a:noFill/>
          </a:ln>
        </p:spPr>
      </p:pic>
      <p:sp>
        <p:nvSpPr>
          <p:cNvPr id="796" name="Szövegdoboz 4"/>
          <p:cNvSpPr/>
          <p:nvPr/>
        </p:nvSpPr>
        <p:spPr>
          <a:xfrm>
            <a:off x="7318440" y="312480"/>
            <a:ext cx="509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ffffff"/>
                </a:solidFill>
                <a:latin typeface="Tahoma"/>
              </a:rPr>
              <a:t>Fő érték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Szövegdoboz 5"/>
          <p:cNvSpPr/>
          <p:nvPr/>
        </p:nvSpPr>
        <p:spPr>
          <a:xfrm>
            <a:off x="6924600" y="3377880"/>
            <a:ext cx="1485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hu-HU" sz="1800" spc="-1" strike="noStrike">
                <a:solidFill>
                  <a:srgbClr val="ffffff"/>
                </a:solidFill>
                <a:latin typeface="Tahoma"/>
              </a:rPr>
              <a:t>Hozzáadott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1800" spc="-1" strike="noStrike">
                <a:solidFill>
                  <a:srgbClr val="ffffff"/>
                </a:solidFill>
                <a:latin typeface="Tahoma"/>
              </a:rPr>
              <a:t>érték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191520" y="433440"/>
            <a:ext cx="4752000" cy="72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Geoértékek eloszlása</a:t>
            </a:r>
            <a:br>
              <a:rPr sz="3200"/>
            </a:b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kistájak szerint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00" name="Kép 6" descr="A képen szöveg, térkép, atlasz, képernyőkép látható&#10;&#10;Automatikusan generált leírás"/>
          <p:cNvPicPr/>
          <p:nvPr/>
        </p:nvPicPr>
        <p:blipFill>
          <a:blip r:embed="rId1"/>
          <a:stretch/>
        </p:blipFill>
        <p:spPr>
          <a:xfrm>
            <a:off x="4855680" y="-27360"/>
            <a:ext cx="7336080" cy="6252480"/>
          </a:xfrm>
          <a:prstGeom prst="rect">
            <a:avLst/>
          </a:prstGeom>
          <a:ln w="0">
            <a:noFill/>
          </a:ln>
        </p:spPr>
      </p:pic>
      <p:pic>
        <p:nvPicPr>
          <p:cNvPr id="801" name="Kép 4" descr=""/>
          <p:cNvPicPr/>
          <p:nvPr/>
        </p:nvPicPr>
        <p:blipFill>
          <a:blip r:embed="rId2"/>
          <a:stretch/>
        </p:blipFill>
        <p:spPr>
          <a:xfrm>
            <a:off x="179640" y="2133000"/>
            <a:ext cx="6132240" cy="460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6996240" y="228600"/>
            <a:ext cx="4793400" cy="10396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Geoértékek típusai I.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/>
          </p:nvPr>
        </p:nvSpPr>
        <p:spPr>
          <a:xfrm>
            <a:off x="402120" y="1600200"/>
            <a:ext cx="11387160" cy="449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u-HU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04" name="Kép 3" descr="T_összes_site_2.jpg"/>
          <p:cNvPicPr/>
          <p:nvPr/>
        </p:nvPicPr>
        <p:blipFill>
          <a:blip r:embed="rId1"/>
          <a:stretch/>
        </p:blipFill>
        <p:spPr>
          <a:xfrm>
            <a:off x="6907680" y="1628640"/>
            <a:ext cx="5146920" cy="5146920"/>
          </a:xfrm>
          <a:prstGeom prst="rect">
            <a:avLst/>
          </a:prstGeom>
          <a:ln w="0">
            <a:noFill/>
          </a:ln>
        </p:spPr>
      </p:pic>
      <p:pic>
        <p:nvPicPr>
          <p:cNvPr id="805" name="Kép 3" descr="T_összes_site_2.jpg"/>
          <p:cNvPicPr/>
          <p:nvPr/>
        </p:nvPicPr>
        <p:blipFill>
          <a:blip r:embed="rId2"/>
          <a:stretch/>
        </p:blipFill>
        <p:spPr>
          <a:xfrm>
            <a:off x="129600" y="117000"/>
            <a:ext cx="6649560" cy="6740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06" name="Téglalap 5"/>
          <p:cNvSpPr/>
          <p:nvPr/>
        </p:nvSpPr>
        <p:spPr>
          <a:xfrm>
            <a:off x="8067600" y="1037880"/>
            <a:ext cx="2826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i="1" lang="hu-HU" sz="2400" spc="-1" strike="noStrike">
                <a:solidFill>
                  <a:srgbClr val="ffffff"/>
                </a:solidFill>
                <a:latin typeface="Tahoma"/>
              </a:rPr>
              <a:t>Baráz Cs. – Holló S.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Kép 2" descr=""/>
          <p:cNvPicPr/>
          <p:nvPr/>
        </p:nvPicPr>
        <p:blipFill>
          <a:blip r:embed="rId1"/>
          <a:stretch/>
        </p:blipFill>
        <p:spPr>
          <a:xfrm>
            <a:off x="6239880" y="1053360"/>
            <a:ext cx="5753520" cy="5759640"/>
          </a:xfrm>
          <a:prstGeom prst="rect">
            <a:avLst/>
          </a:prstGeom>
          <a:ln w="0">
            <a:noFill/>
          </a:ln>
        </p:spPr>
      </p:pic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3863880" y="45360"/>
            <a:ext cx="4793400" cy="10396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ffffcc"/>
                </a:solidFill>
                <a:latin typeface="Tahoma"/>
              </a:rPr>
              <a:t>Geoértékek típusai II.</a:t>
            </a:r>
            <a:endParaRPr b="0" lang="hu-HU" sz="32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09" name="Kép 11" descr=""/>
          <p:cNvPicPr/>
          <p:nvPr/>
        </p:nvPicPr>
        <p:blipFill>
          <a:blip r:embed="rId2"/>
          <a:stretch/>
        </p:blipFill>
        <p:spPr>
          <a:xfrm>
            <a:off x="126000" y="1069560"/>
            <a:ext cx="5765760" cy="57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éma1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éma1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Téma1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Téma1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DEC13B5E4FA0F4BA72DC03E1FAE02FA04009372B5BAB9923946A28806341B445653" ma:contentTypeVersion="56" ma:contentTypeDescription="Create a new document." ma:contentTypeScope="" ma:versionID="788e4010be5eb75c22fb26f9e32efc14">
  <xsd:schema xmlns:xsd="http://www.w3.org/2001/XMLSchema" xmlns:xs="http://www.w3.org/2001/XMLSchema" xmlns:p="http://schemas.microsoft.com/office/2006/metadata/properties" xmlns:ns2="5fce2081-f58c-44ad-b03c-4d426a1b6afa" targetNamespace="http://schemas.microsoft.com/office/2006/metadata/properties" ma:root="true" ma:fieldsID="e1a322f982b748fa5b923752ff9272fa" ns2:_="">
    <xsd:import namespace="5fce2081-f58c-44ad-b03c-4d426a1b6afa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e2081-f58c-44ad-b03c-4d426a1b6afa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d9556446-c03a-4033-946b-cb9ccbb02fd1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B6AA072-FC9A-44BC-A220-7FE368531D9A}" ma:internalName="CSXSubmissionMarket" ma:readOnly="false" ma:showField="MarketName" ma:web="5fce2081-f58c-44ad-b03c-4d426a1b6afa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1ee73785-37f7-4b73-a00a-ca4f7c469a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1051C126-8B9F-47C3-8FEB-3CFCE0C8A330}" ma:internalName="InProjectListLookup" ma:readOnly="true" ma:showField="InProjectLis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74e21a81-d98f-4677-a38c-6270deab923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1051C126-8B9F-47C3-8FEB-3CFCE0C8A330}" ma:internalName="LastCompleteVersionLookup" ma:readOnly="true" ma:showField="LastComplete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1051C126-8B9F-47C3-8FEB-3CFCE0C8A330}" ma:internalName="LastPreviewErrorLookup" ma:readOnly="true" ma:showField="LastPreview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1051C126-8B9F-47C3-8FEB-3CFCE0C8A330}" ma:internalName="LastPreviewResultLookup" ma:readOnly="true" ma:showField="LastPreview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1051C126-8B9F-47C3-8FEB-3CFCE0C8A330}" ma:internalName="LastPreviewAttemptDateLookup" ma:readOnly="true" ma:showField="LastPreview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1051C126-8B9F-47C3-8FEB-3CFCE0C8A330}" ma:internalName="LastPreviewedByLookup" ma:readOnly="true" ma:showField="LastPreview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1051C126-8B9F-47C3-8FEB-3CFCE0C8A330}" ma:internalName="LastPreviewTimeLookup" ma:readOnly="true" ma:showField="LastPreview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1051C126-8B9F-47C3-8FEB-3CFCE0C8A330}" ma:internalName="LastPreviewVersionLookup" ma:readOnly="true" ma:showField="LastPreview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1051C126-8B9F-47C3-8FEB-3CFCE0C8A330}" ma:internalName="LastPublishErrorLookup" ma:readOnly="true" ma:showField="LastPublish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1051C126-8B9F-47C3-8FEB-3CFCE0C8A330}" ma:internalName="LastPublishResultLookup" ma:readOnly="true" ma:showField="LastPublish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1051C126-8B9F-47C3-8FEB-3CFCE0C8A330}" ma:internalName="LastPublishAttemptDateLookup" ma:readOnly="true" ma:showField="LastPublish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1051C126-8B9F-47C3-8FEB-3CFCE0C8A330}" ma:internalName="LastPublishedByLookup" ma:readOnly="true" ma:showField="LastPublish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1051C126-8B9F-47C3-8FEB-3CFCE0C8A330}" ma:internalName="LastPublishTimeLookup" ma:readOnly="true" ma:showField="LastPublish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1051C126-8B9F-47C3-8FEB-3CFCE0C8A330}" ma:internalName="LastPublishVersionLookup" ma:readOnly="true" ma:showField="LastPublish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4D4FBA-5CE4-4224-ABC6-110D704C5F08}" ma:internalName="LocLastLocAttemptVersionLookup" ma:readOnly="false" ma:showField="LastLocAttemptVersion" ma:web="5fce2081-f58c-44ad-b03c-4d426a1b6afa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4D4FBA-5CE4-4224-ABC6-110D704C5F08}" ma:internalName="LocLastLocAttemptVersionTypeLookup" ma:readOnly="true" ma:showField="LastLocAttemptVersionType" ma:web="5fce2081-f58c-44ad-b03c-4d426a1b6afa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4D4FBA-5CE4-4224-ABC6-110D704C5F08}" ma:internalName="LocNewPublishedVersionLookup" ma:readOnly="true" ma:showField="NewPublishedVersion" ma:web="5fce2081-f58c-44ad-b03c-4d426a1b6afa">
      <xsd:simpleType>
        <xsd:restriction base="dms:Lookup"/>
      </xsd:simpleType>
    </xsd:element>
    <xsd:element name="LocOverallHandbackStatusLookup" ma:index="75" nillable="true" ma:displayName="Loc Overall Handback Status" ma:default="" ma:list="{6B4D4FBA-5CE4-4224-ABC6-110D704C5F08}" ma:internalName="LocOverallHandbackStatusLookup" ma:readOnly="true" ma:showField="OverallHandbackStatus" ma:web="5fce2081-f58c-44ad-b03c-4d426a1b6afa">
      <xsd:simpleType>
        <xsd:restriction base="dms:Lookup"/>
      </xsd:simpleType>
    </xsd:element>
    <xsd:element name="LocOverallLocStatusLookup" ma:index="76" nillable="true" ma:displayName="Loc Overall Localize Status" ma:default="" ma:list="{6B4D4FBA-5CE4-4224-ABC6-110D704C5F08}" ma:internalName="LocOverallLocStatusLookup" ma:readOnly="true" ma:showField="OverallLocStatus" ma:web="5fce2081-f58c-44ad-b03c-4d426a1b6afa">
      <xsd:simpleType>
        <xsd:restriction base="dms:Lookup"/>
      </xsd:simpleType>
    </xsd:element>
    <xsd:element name="LocOverallPreviewStatusLookup" ma:index="77" nillable="true" ma:displayName="Loc Overall Preview Status" ma:default="" ma:list="{6B4D4FBA-5CE4-4224-ABC6-110D704C5F08}" ma:internalName="LocOverallPreviewStatusLookup" ma:readOnly="true" ma:showField="OverallPreviewStatus" ma:web="5fce2081-f58c-44ad-b03c-4d426a1b6afa">
      <xsd:simpleType>
        <xsd:restriction base="dms:Lookup"/>
      </xsd:simpleType>
    </xsd:element>
    <xsd:element name="LocOverallPublishStatusLookup" ma:index="78" nillable="true" ma:displayName="Loc Overall Publish Status" ma:default="" ma:list="{6B4D4FBA-5CE4-4224-ABC6-110D704C5F08}" ma:internalName="LocOverallPublishStatusLookup" ma:readOnly="true" ma:showField="OverallPublishStatus" ma:web="5fce2081-f58c-44ad-b03c-4d426a1b6afa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4D4FBA-5CE4-4224-ABC6-110D704C5F08}" ma:internalName="LocProcessedForHandoffsLookup" ma:readOnly="true" ma:showField="ProcessedForHandoffs" ma:web="5fce2081-f58c-44ad-b03c-4d426a1b6afa">
      <xsd:simpleType>
        <xsd:restriction base="dms:Lookup"/>
      </xsd:simpleType>
    </xsd:element>
    <xsd:element name="LocProcessedForMarketsLookup" ma:index="81" nillable="true" ma:displayName="Loc Processed For Markets" ma:default="" ma:list="{6B4D4FBA-5CE4-4224-ABC6-110D704C5F08}" ma:internalName="LocProcessedForMarketsLookup" ma:readOnly="true" ma:showField="ProcessedForMarkets" ma:web="5fce2081-f58c-44ad-b03c-4d426a1b6afa">
      <xsd:simpleType>
        <xsd:restriction base="dms:Lookup"/>
      </xsd:simpleType>
    </xsd:element>
    <xsd:element name="LocPublishedDependentAssetsLookup" ma:index="82" nillable="true" ma:displayName="Loc Published Dependent Assets" ma:default="" ma:list="{6B4D4FBA-5CE4-4224-ABC6-110D704C5F08}" ma:internalName="LocPublishedDependentAssetsLookup" ma:readOnly="true" ma:showField="PublishedDependentAssets" ma:web="5fce2081-f58c-44ad-b03c-4d426a1b6afa">
      <xsd:simpleType>
        <xsd:restriction base="dms:Lookup"/>
      </xsd:simpleType>
    </xsd:element>
    <xsd:element name="LocPublishedLinkedAssetsLookup" ma:index="83" nillable="true" ma:displayName="Loc Published Linked Assets" ma:default="" ma:list="{6B4D4FBA-5CE4-4224-ABC6-110D704C5F08}" ma:internalName="LocPublishedLinkedAssetsLookup" ma:readOnly="true" ma:showField="PublishedLinkedAssets" ma:web="5fce2081-f58c-44ad-b03c-4d426a1b6afa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4cb862b-fdd7-4670-88fe-ab9665737180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B6AA072-FC9A-44BC-A220-7FE368531D9A}" ma:internalName="Markets" ma:readOnly="false" ma:showField="MarketNa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1051C126-8B9F-47C3-8FEB-3CFCE0C8A330}" ma:internalName="NumOfRatingsLookup" ma:readOnly="true" ma:showField="NumOfRating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1051C126-8B9F-47C3-8FEB-3CFCE0C8A330}" ma:internalName="PublishStatusLookup" ma:readOnly="false" ma:showField="PublishStatu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1cf64917-b2b4-4d34-8e71-8a46d6d3d69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b3d15c4-bc78-47c9-b183-c4b8645b278c}" ma:internalName="TaxCatchAll" ma:showField="CatchAllData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b3d15c4-bc78-47c9-b183-c4b8645b278c}" ma:internalName="TaxCatchAllLabel" ma:readOnly="true" ma:showField="CatchAllDataLabel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5fce2081-f58c-44ad-b03c-4d426a1b6afa">english</DirectSourceMarket>
    <MarketSpecific xmlns="5fce2081-f58c-44ad-b03c-4d426a1b6afa" xsi:nil="true"/>
    <ApprovalStatus xmlns="5fce2081-f58c-44ad-b03c-4d426a1b6afa">InProgress</ApprovalStatus>
    <PrimaryImageGen xmlns="5fce2081-f58c-44ad-b03c-4d426a1b6afa">true</PrimaryImageGen>
    <ThumbnailAssetId xmlns="5fce2081-f58c-44ad-b03c-4d426a1b6afa" xsi:nil="true"/>
    <NumericId xmlns="5fce2081-f58c-44ad-b03c-4d426a1b6afa">-1</NumericId>
    <TPFriendlyName xmlns="5fce2081-f58c-44ad-b03c-4d426a1b6afa">A Föld napja – bemutató</TPFriendlyName>
    <BusinessGroup xmlns="5fce2081-f58c-44ad-b03c-4d426a1b6afa" xsi:nil="true"/>
    <APEditor xmlns="5fce2081-f58c-44ad-b03c-4d426a1b6afa">
      <UserInfo>
        <DisplayName>REDMOND\v-luannv</DisplayName>
        <AccountId>90</AccountId>
        <AccountType/>
      </UserInfo>
    </APEditor>
    <SourceTitle xmlns="5fce2081-f58c-44ad-b03c-4d426a1b6afa">Earth Day presentation</SourceTitle>
    <OpenTemplate xmlns="5fce2081-f58c-44ad-b03c-4d426a1b6afa">true</OpenTemplate>
    <UALocComments xmlns="5fce2081-f58c-44ad-b03c-4d426a1b6afa" xsi:nil="true"/>
    <ParentAssetId xmlns="5fce2081-f58c-44ad-b03c-4d426a1b6afa" xsi:nil="true"/>
    <PublishStatusLookup xmlns="5fce2081-f58c-44ad-b03c-4d426a1b6afa">
      <Value>62391</Value>
      <Value>324002</Value>
    </PublishStatusLookup>
    <IntlLangReviewDate xmlns="5fce2081-f58c-44ad-b03c-4d426a1b6afa" xsi:nil="true"/>
    <LastPublishResultLookup xmlns="5fce2081-f58c-44ad-b03c-4d426a1b6afa" xsi:nil="true"/>
    <MachineTranslated xmlns="5fce2081-f58c-44ad-b03c-4d426a1b6afa">false</MachineTranslated>
    <OriginalSourceMarket xmlns="5fce2081-f58c-44ad-b03c-4d426a1b6afa">english</OriginalSourceMarket>
    <TPInstallLocation xmlns="5fce2081-f58c-44ad-b03c-4d426a1b6afa">{My Templates}</TPInstallLocation>
    <ContentItem xmlns="5fce2081-f58c-44ad-b03c-4d426a1b6afa" xsi:nil="true"/>
    <APDescription xmlns="5fce2081-f58c-44ad-b03c-4d426a1b6afa" xsi:nil="true"/>
    <ClipArtFilename xmlns="5fce2081-f58c-44ad-b03c-4d426a1b6afa" xsi:nil="true"/>
    <EditorialStatus xmlns="5fce2081-f58c-44ad-b03c-4d426a1b6afa" xsi:nil="true"/>
    <PublishTargets xmlns="5fce2081-f58c-44ad-b03c-4d426a1b6afa">OfficeOnline</PublishTargets>
    <TPLaunchHelpLinkType xmlns="5fce2081-f58c-44ad-b03c-4d426a1b6afa">Template</TPLaunchHelpLinkType>
    <TimesCloned xmlns="5fce2081-f58c-44ad-b03c-4d426a1b6afa" xsi:nil="true"/>
    <LastModifiedDateTime xmlns="5fce2081-f58c-44ad-b03c-4d426a1b6afa" xsi:nil="true"/>
    <Provider xmlns="5fce2081-f58c-44ad-b03c-4d426a1b6afa">EY006220130</Provider>
    <LastHandOff xmlns="5fce2081-f58c-44ad-b03c-4d426a1b6afa" xsi:nil="true"/>
    <AcquiredFrom xmlns="5fce2081-f58c-44ad-b03c-4d426a1b6afa" xsi:nil="true"/>
    <AssetStart xmlns="5fce2081-f58c-44ad-b03c-4d426a1b6afa">2009-07-17T02:50:33+00:00</AssetStart>
    <TPClientViewer xmlns="5fce2081-f58c-44ad-b03c-4d426a1b6afa">Microsoft Office PowerPoint</TPClientViewer>
    <ArtSampleDocs xmlns="5fce2081-f58c-44ad-b03c-4d426a1b6afa" xsi:nil="true"/>
    <UACurrentWords xmlns="5fce2081-f58c-44ad-b03c-4d426a1b6afa">0</UACurrentWords>
    <UALocRecommendation xmlns="5fce2081-f58c-44ad-b03c-4d426a1b6afa">Localize</UALocRecommendation>
    <IsDeleted xmlns="5fce2081-f58c-44ad-b03c-4d426a1b6afa">false</IsDeleted>
    <ShowIn xmlns="5fce2081-f58c-44ad-b03c-4d426a1b6afa" xsi:nil="true"/>
    <UANotes xmlns="5fce2081-f58c-44ad-b03c-4d426a1b6afa" xsi:nil="true"/>
    <TemplateStatus xmlns="5fce2081-f58c-44ad-b03c-4d426a1b6afa" xsi:nil="true"/>
    <VoteCount xmlns="5fce2081-f58c-44ad-b03c-4d426a1b6afa" xsi:nil="true"/>
    <CSXHash xmlns="5fce2081-f58c-44ad-b03c-4d426a1b6afa" xsi:nil="true"/>
    <DSATActionTaken xmlns="5fce2081-f58c-44ad-b03c-4d426a1b6afa" xsi:nil="true"/>
    <CSXSubmissionMarket xmlns="5fce2081-f58c-44ad-b03c-4d426a1b6afa" xsi:nil="true"/>
    <AssetExpire xmlns="5fce2081-f58c-44ad-b03c-4d426a1b6afa">2100-01-01T00:00:00+00:00</AssetExpire>
    <SubmitterId xmlns="5fce2081-f58c-44ad-b03c-4d426a1b6afa" xsi:nil="true"/>
    <TPExecutable xmlns="5fce2081-f58c-44ad-b03c-4d426a1b6afa" xsi:nil="true"/>
    <AssetType xmlns="5fce2081-f58c-44ad-b03c-4d426a1b6afa">TP</AssetType>
    <ApprovalLog xmlns="5fce2081-f58c-44ad-b03c-4d426a1b6afa" xsi:nil="true"/>
    <CSXSubmissionDate xmlns="5fce2081-f58c-44ad-b03c-4d426a1b6afa" xsi:nil="true"/>
    <BugNumber xmlns="5fce2081-f58c-44ad-b03c-4d426a1b6afa" xsi:nil="true"/>
    <CSXUpdate xmlns="5fce2081-f58c-44ad-b03c-4d426a1b6afa">false</CSXUpdate>
    <Milestone xmlns="5fce2081-f58c-44ad-b03c-4d426a1b6afa" xsi:nil="true"/>
    <TPComponent xmlns="5fce2081-f58c-44ad-b03c-4d426a1b6afa">PPTFiles</TPComponent>
    <OriginAsset xmlns="5fce2081-f58c-44ad-b03c-4d426a1b6afa" xsi:nil="true"/>
    <AssetId xmlns="5fce2081-f58c-44ad-b03c-4d426a1b6afa">TP010251335</AssetId>
    <TPApplication xmlns="5fce2081-f58c-44ad-b03c-4d426a1b6afa">PowerPoint</TPApplication>
    <TPLaunchHelpLink xmlns="5fce2081-f58c-44ad-b03c-4d426a1b6afa" xsi:nil="true"/>
    <IntlLocPriority xmlns="5fce2081-f58c-44ad-b03c-4d426a1b6afa" xsi:nil="true"/>
    <PlannedPubDate xmlns="5fce2081-f58c-44ad-b03c-4d426a1b6afa" xsi:nil="true"/>
    <IntlLangReviewer xmlns="5fce2081-f58c-44ad-b03c-4d426a1b6afa" xsi:nil="true"/>
    <CrawlForDependencies xmlns="5fce2081-f58c-44ad-b03c-4d426a1b6afa">false</CrawlForDependencies>
    <HandoffToMSDN xmlns="5fce2081-f58c-44ad-b03c-4d426a1b6afa" xsi:nil="true"/>
    <TrustLevel xmlns="5fce2081-f58c-44ad-b03c-4d426a1b6afa">1 Microsoft Managed Content</TrustLevel>
    <IsSearchable xmlns="5fce2081-f58c-44ad-b03c-4d426a1b6afa">false</IsSearchable>
    <TPNamespace xmlns="5fce2081-f58c-44ad-b03c-4d426a1b6afa">POWERPNT</TPNamespace>
    <Markets xmlns="5fce2081-f58c-44ad-b03c-4d426a1b6afa"/>
    <OutputCachingOn xmlns="5fce2081-f58c-44ad-b03c-4d426a1b6afa">false</OutputCachingOn>
    <IntlLangReview xmlns="5fce2081-f58c-44ad-b03c-4d426a1b6afa" xsi:nil="true"/>
    <UAProjectedTotalWords xmlns="5fce2081-f58c-44ad-b03c-4d426a1b6afa" xsi:nil="true"/>
    <APAuthor xmlns="5fce2081-f58c-44ad-b03c-4d426a1b6afa">
      <UserInfo>
        <DisplayName>REDMOND\cynvey</DisplayName>
        <AccountId>219</AccountId>
        <AccountType/>
      </UserInfo>
    </APAuthor>
    <TPAppVersion xmlns="5fce2081-f58c-44ad-b03c-4d426a1b6afa">12</TPAppVersion>
    <TPCommandLine xmlns="5fce2081-f58c-44ad-b03c-4d426a1b6afa">{PP} /n {FilePath}</TPCommandLine>
    <LegacyData xmlns="5fce2081-f58c-44ad-b03c-4d426a1b6afa" xsi:nil="true"/>
    <Downloads xmlns="5fce2081-f58c-44ad-b03c-4d426a1b6afa">0</Downloads>
    <OOCacheId xmlns="5fce2081-f58c-44ad-b03c-4d426a1b6afa" xsi:nil="true"/>
    <TemplateTemplateType xmlns="5fce2081-f58c-44ad-b03c-4d426a1b6afa">PowerPoint 12 Default</TemplateTemplateType>
    <Manager xmlns="5fce2081-f58c-44ad-b03c-4d426a1b6afa" xsi:nil="true"/>
    <EditorialTags xmlns="5fce2081-f58c-44ad-b03c-4d426a1b6afa" xsi:nil="true"/>
    <PolicheckWords xmlns="5fce2081-f58c-44ad-b03c-4d426a1b6afa" xsi:nil="true"/>
    <Providers xmlns="5fce2081-f58c-44ad-b03c-4d426a1b6afa" xsi:nil="true"/>
    <FriendlyTitle xmlns="5fce2081-f58c-44ad-b03c-4d426a1b6afa" xsi:nil="true"/>
    <LocComments xmlns="5fce2081-f58c-44ad-b03c-4d426a1b6afa" xsi:nil="true"/>
    <LocManualTestRequired xmlns="5fce2081-f58c-44ad-b03c-4d426a1b6afa" xsi:nil="true"/>
    <ScenarioTagsTaxHTField0 xmlns="5fce2081-f58c-44ad-b03c-4d426a1b6afa">
      <Terms xmlns="http://schemas.microsoft.com/office/infopath/2007/PartnerControls"/>
    </ScenarioTagsTaxHTField0>
    <LocOverallPreviewStatusLookup xmlns="5fce2081-f58c-44ad-b03c-4d426a1b6afa" xsi:nil="true"/>
    <LocPublishedLinkedAssetsLookup xmlns="5fce2081-f58c-44ad-b03c-4d426a1b6afa" xsi:nil="true"/>
    <BlockPublish xmlns="5fce2081-f58c-44ad-b03c-4d426a1b6afa" xsi:nil="true"/>
    <LocRecommendedHandoff xmlns="5fce2081-f58c-44ad-b03c-4d426a1b6afa" xsi:nil="true"/>
    <LocPublishedDependentAssetsLookup xmlns="5fce2081-f58c-44ad-b03c-4d426a1b6afa" xsi:nil="true"/>
    <TaxCatchAll xmlns="5fce2081-f58c-44ad-b03c-4d426a1b6afa"/>
    <InternalTagsTaxHTField0 xmlns="5fce2081-f58c-44ad-b03c-4d426a1b6afa">
      <Terms xmlns="http://schemas.microsoft.com/office/infopath/2007/PartnerControls"/>
    </InternalTagsTaxHTField0>
    <LocProcessedForMarketsLookup xmlns="5fce2081-f58c-44ad-b03c-4d426a1b6afa" xsi:nil="true"/>
    <RecommendationsModifier xmlns="5fce2081-f58c-44ad-b03c-4d426a1b6afa" xsi:nil="true"/>
    <LocOverallHandbackStatusLookup xmlns="5fce2081-f58c-44ad-b03c-4d426a1b6afa" xsi:nil="true"/>
    <CampaignTagsTaxHTField0 xmlns="5fce2081-f58c-44ad-b03c-4d426a1b6afa">
      <Terms xmlns="http://schemas.microsoft.com/office/infopath/2007/PartnerControls"/>
    </CampaignTagsTaxHTField0>
    <FeatureTagsTaxHTField0 xmlns="5fce2081-f58c-44ad-b03c-4d426a1b6afa">
      <Terms xmlns="http://schemas.microsoft.com/office/infopath/2007/PartnerControls"/>
    </FeatureTagsTaxHTField0>
    <LocProcessedForHandoffsLookup xmlns="5fce2081-f58c-44ad-b03c-4d426a1b6afa" xsi:nil="true"/>
    <LocalizationTagsTaxHTField0 xmlns="5fce2081-f58c-44ad-b03c-4d426a1b6afa">
      <Terms xmlns="http://schemas.microsoft.com/office/infopath/2007/PartnerControls"/>
    </LocalizationTagsTaxHTField0>
    <LocLastLocAttemptVersionLookup xmlns="5fce2081-f58c-44ad-b03c-4d426a1b6afa">64000</LocLastLocAttemptVersionLookup>
    <LocLastLocAttemptVersionTypeLookup xmlns="5fce2081-f58c-44ad-b03c-4d426a1b6afa" xsi:nil="true"/>
    <LocNewPublishedVersionLookup xmlns="5fce2081-f58c-44ad-b03c-4d426a1b6afa" xsi:nil="true"/>
    <LocOverallLocStatusLookup xmlns="5fce2081-f58c-44ad-b03c-4d426a1b6afa" xsi:nil="true"/>
    <LocOverallPublishStatusLookup xmlns="5fce2081-f58c-44ad-b03c-4d426a1b6afa" xsi:nil="true"/>
    <OriginalRelease xmlns="5fce2081-f58c-44ad-b03c-4d426a1b6afa">14</OriginalRelease>
    <LocMarketGroupTiers2 xmlns="5fce2081-f58c-44ad-b03c-4d426a1b6a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FDB513-30DA-4626-A1D9-6A8AA24D6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e2081-f58c-44ad-b03c-4d426a1b6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AB799F-952D-474E-824A-F8AC1C532D1B}">
  <ds:schemaRefs>
    <ds:schemaRef ds:uri="http://schemas.microsoft.com/office/2006/metadata/properties"/>
    <ds:schemaRef ds:uri="http://schemas.microsoft.com/office/infopath/2007/PartnerControls"/>
    <ds:schemaRef ds:uri="5fce2081-f58c-44ad-b03c-4d426a1b6afa"/>
  </ds:schemaRefs>
</ds:datastoreItem>
</file>

<file path=customXml/itemProps3.xml><?xml version="1.0" encoding="utf-8"?>
<ds:datastoreItem xmlns:ds="http://schemas.openxmlformats.org/officeDocument/2006/customXml" ds:itemID="{7E5BCAED-0262-405B-8E10-6C9A386966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5892</TotalTime>
  <Application>LibreOffice/7.5.8.2$Windows_X86_64 LibreOffice_project/f718d63693263970429a68f568db6046aaa9df01</Application>
  <AppVersion>15.0000</AppVersion>
  <Words>991</Words>
  <Paragraphs>119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2021-06-08T21:14:37Z</dcterms:created>
  <dc:creator>user</dc:creator>
  <dc:description/>
  <dc:language>hu-HU</dc:language>
  <cp:lastModifiedBy>user</cp:lastModifiedBy>
  <dcterms:modified xsi:type="dcterms:W3CDTF">2024-05-06T00:23:45Z</dcterms:modified>
  <cp:revision>290</cp:revision>
  <dc:subject/>
  <dc:title>PowerPoint-bemutató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Szélesvásznú</vt:lpwstr>
  </property>
  <property fmtid="{D5CDD505-2E9C-101B-9397-08002B2CF9AE}" pid="4" name="Slides">
    <vt:i4>19</vt:i4>
  </property>
</Properties>
</file>